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1" r:id="rId2"/>
  </p:sldMasterIdLst>
  <p:notesMasterIdLst>
    <p:notesMasterId r:id="rId9"/>
  </p:notesMasterIdLst>
  <p:sldIdLst>
    <p:sldId id="306" r:id="rId3"/>
    <p:sldId id="959" r:id="rId4"/>
    <p:sldId id="978" r:id="rId5"/>
    <p:sldId id="981" r:id="rId6"/>
    <p:sldId id="982" r:id="rId7"/>
    <p:sldId id="96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A4E11F-C404-4469-B5CB-43EB7FA07D93}" v="158" dt="2025-11-07T18:06:25.6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iane Hegewisch" userId="71047481-c313-44c5-889a-cab744c17645" providerId="ADAL" clId="{38BD6CF6-9FF5-4480-8D52-34376692EEAB}"/>
    <pc:docChg chg="undo custSel modSld">
      <pc:chgData name="Ariane Hegewisch" userId="71047481-c313-44c5-889a-cab744c17645" providerId="ADAL" clId="{38BD6CF6-9FF5-4480-8D52-34376692EEAB}" dt="2025-11-07T18:08:03.655" v="1439" actId="122"/>
      <pc:docMkLst>
        <pc:docMk/>
      </pc:docMkLst>
      <pc:sldChg chg="modSp mod modAnim">
        <pc:chgData name="Ariane Hegewisch" userId="71047481-c313-44c5-889a-cab744c17645" providerId="ADAL" clId="{38BD6CF6-9FF5-4480-8D52-34376692EEAB}" dt="2025-11-07T17:53:50.279" v="1322" actId="255"/>
        <pc:sldMkLst>
          <pc:docMk/>
          <pc:sldMk cId="2831116801" sldId="306"/>
        </pc:sldMkLst>
        <pc:spChg chg="mod">
          <ac:chgData name="Ariane Hegewisch" userId="71047481-c313-44c5-889a-cab744c17645" providerId="ADAL" clId="{38BD6CF6-9FF5-4480-8D52-34376692EEAB}" dt="2025-11-07T17:53:50.279" v="1322" actId="255"/>
          <ac:spMkLst>
            <pc:docMk/>
            <pc:sldMk cId="2831116801" sldId="306"/>
            <ac:spMk id="2" creationId="{A266A583-239E-E244-A25D-F406F1444945}"/>
          </ac:spMkLst>
        </pc:spChg>
        <pc:spChg chg="mod">
          <ac:chgData name="Ariane Hegewisch" userId="71047481-c313-44c5-889a-cab744c17645" providerId="ADAL" clId="{38BD6CF6-9FF5-4480-8D52-34376692EEAB}" dt="2025-11-07T17:50:14.415" v="1174" actId="20577"/>
          <ac:spMkLst>
            <pc:docMk/>
            <pc:sldMk cId="2831116801" sldId="306"/>
            <ac:spMk id="3" creationId="{8C9E41E2-65E9-3E4E-9F73-FE1C51977E40}"/>
          </ac:spMkLst>
        </pc:spChg>
      </pc:sldChg>
      <pc:sldChg chg="modSp mod">
        <pc:chgData name="Ariane Hegewisch" userId="71047481-c313-44c5-889a-cab744c17645" providerId="ADAL" clId="{38BD6CF6-9FF5-4480-8D52-34376692EEAB}" dt="2025-11-07T17:57:57.235" v="1367" actId="20577"/>
        <pc:sldMkLst>
          <pc:docMk/>
          <pc:sldMk cId="2804512716" sldId="969"/>
        </pc:sldMkLst>
        <pc:spChg chg="mod">
          <ac:chgData name="Ariane Hegewisch" userId="71047481-c313-44c5-889a-cab744c17645" providerId="ADAL" clId="{38BD6CF6-9FF5-4480-8D52-34376692EEAB}" dt="2025-11-07T17:56:47.909" v="1339" actId="1076"/>
          <ac:spMkLst>
            <pc:docMk/>
            <pc:sldMk cId="2804512716" sldId="969"/>
            <ac:spMk id="6" creationId="{D765F593-FF4A-A94E-BCFD-93585B459451}"/>
          </ac:spMkLst>
        </pc:spChg>
        <pc:spChg chg="mod">
          <ac:chgData name="Ariane Hegewisch" userId="71047481-c313-44c5-889a-cab744c17645" providerId="ADAL" clId="{38BD6CF6-9FF5-4480-8D52-34376692EEAB}" dt="2025-11-07T17:57:57.235" v="1367" actId="20577"/>
          <ac:spMkLst>
            <pc:docMk/>
            <pc:sldMk cId="2804512716" sldId="969"/>
            <ac:spMk id="10" creationId="{C345F821-49AC-BE47-8854-5A1120CD8167}"/>
          </ac:spMkLst>
        </pc:spChg>
      </pc:sldChg>
      <pc:sldChg chg="addSp delSp modSp mod">
        <pc:chgData name="Ariane Hegewisch" userId="71047481-c313-44c5-889a-cab744c17645" providerId="ADAL" clId="{38BD6CF6-9FF5-4480-8D52-34376692EEAB}" dt="2025-11-07T18:02:17.912" v="1374" actId="20577"/>
        <pc:sldMkLst>
          <pc:docMk/>
          <pc:sldMk cId="3558955315" sldId="978"/>
        </pc:sldMkLst>
        <pc:spChg chg="add del">
          <ac:chgData name="Ariane Hegewisch" userId="71047481-c313-44c5-889a-cab744c17645" providerId="ADAL" clId="{38BD6CF6-9FF5-4480-8D52-34376692EEAB}" dt="2025-11-07T17:32:55.988" v="34" actId="11529"/>
          <ac:spMkLst>
            <pc:docMk/>
            <pc:sldMk cId="3558955315" sldId="978"/>
            <ac:spMk id="2" creationId="{BB102354-B849-14F9-B946-611BB8E7AC07}"/>
          </ac:spMkLst>
        </pc:spChg>
        <pc:spChg chg="add mod">
          <ac:chgData name="Ariane Hegewisch" userId="71047481-c313-44c5-889a-cab744c17645" providerId="ADAL" clId="{38BD6CF6-9FF5-4480-8D52-34376692EEAB}" dt="2025-11-07T18:02:17.912" v="1374" actId="20577"/>
          <ac:spMkLst>
            <pc:docMk/>
            <pc:sldMk cId="3558955315" sldId="978"/>
            <ac:spMk id="3" creationId="{68C7E0BB-F019-366A-94C4-CA4FB493E49C}"/>
          </ac:spMkLst>
        </pc:spChg>
        <pc:spChg chg="mod">
          <ac:chgData name="Ariane Hegewisch" userId="71047481-c313-44c5-889a-cab744c17645" providerId="ADAL" clId="{38BD6CF6-9FF5-4480-8D52-34376692EEAB}" dt="2025-11-07T17:32:40.947" v="32" actId="14100"/>
          <ac:spMkLst>
            <pc:docMk/>
            <pc:sldMk cId="3558955315" sldId="978"/>
            <ac:spMk id="10" creationId="{C345F821-49AC-BE47-8854-5A1120CD8167}"/>
          </ac:spMkLst>
        </pc:spChg>
      </pc:sldChg>
      <pc:sldChg chg="modSp mod">
        <pc:chgData name="Ariane Hegewisch" userId="71047481-c313-44c5-889a-cab744c17645" providerId="ADAL" clId="{38BD6CF6-9FF5-4480-8D52-34376692EEAB}" dt="2025-11-07T17:44:25.835" v="973" actId="20577"/>
        <pc:sldMkLst>
          <pc:docMk/>
          <pc:sldMk cId="1123292035" sldId="981"/>
        </pc:sldMkLst>
        <pc:spChg chg="mod">
          <ac:chgData name="Ariane Hegewisch" userId="71047481-c313-44c5-889a-cab744c17645" providerId="ADAL" clId="{38BD6CF6-9FF5-4480-8D52-34376692EEAB}" dt="2025-11-07T17:44:25.835" v="973" actId="20577"/>
          <ac:spMkLst>
            <pc:docMk/>
            <pc:sldMk cId="1123292035" sldId="981"/>
            <ac:spMk id="10" creationId="{62EC0D95-763D-CA4F-0C6E-3A6E7B6314ED}"/>
          </ac:spMkLst>
        </pc:spChg>
      </pc:sldChg>
      <pc:sldChg chg="addSp delSp modSp mod">
        <pc:chgData name="Ariane Hegewisch" userId="71047481-c313-44c5-889a-cab744c17645" providerId="ADAL" clId="{38BD6CF6-9FF5-4480-8D52-34376692EEAB}" dt="2025-11-07T18:08:03.655" v="1439" actId="122"/>
        <pc:sldMkLst>
          <pc:docMk/>
          <pc:sldMk cId="627666382" sldId="982"/>
        </pc:sldMkLst>
        <pc:spChg chg="mod">
          <ac:chgData name="Ariane Hegewisch" userId="71047481-c313-44c5-889a-cab744c17645" providerId="ADAL" clId="{38BD6CF6-9FF5-4480-8D52-34376692EEAB}" dt="2025-11-07T18:08:03.655" v="1439" actId="122"/>
          <ac:spMkLst>
            <pc:docMk/>
            <pc:sldMk cId="627666382" sldId="982"/>
            <ac:spMk id="7" creationId="{20970008-28A5-D353-B7AE-E21DEDE8BDBD}"/>
          </ac:spMkLst>
        </pc:spChg>
        <pc:spChg chg="mod">
          <ac:chgData name="Ariane Hegewisch" userId="71047481-c313-44c5-889a-cab744c17645" providerId="ADAL" clId="{38BD6CF6-9FF5-4480-8D52-34376692EEAB}" dt="2025-11-07T18:07:46.417" v="1438" actId="20577"/>
          <ac:spMkLst>
            <pc:docMk/>
            <pc:sldMk cId="627666382" sldId="982"/>
            <ac:spMk id="8" creationId="{7C9E42BA-E89D-98E8-4ACE-4270EA66CEC1}"/>
          </ac:spMkLst>
        </pc:spChg>
        <pc:graphicFrameChg chg="add mod">
          <ac:chgData name="Ariane Hegewisch" userId="71047481-c313-44c5-889a-cab744c17645" providerId="ADAL" clId="{38BD6CF6-9FF5-4480-8D52-34376692EEAB}" dt="2025-11-07T18:06:25.546" v="1380"/>
          <ac:graphicFrameMkLst>
            <pc:docMk/>
            <pc:sldMk cId="627666382" sldId="982"/>
            <ac:graphicFrameMk id="4" creationId="{F1EEC9D2-4895-2FDF-7129-C28D8B65A1B0}"/>
          </ac:graphicFrameMkLst>
        </pc:graphicFrameChg>
        <pc:picChg chg="del">
          <ac:chgData name="Ariane Hegewisch" userId="71047481-c313-44c5-889a-cab744c17645" providerId="ADAL" clId="{38BD6CF6-9FF5-4480-8D52-34376692EEAB}" dt="2025-11-07T17:45:00.366" v="974" actId="478"/>
          <ac:picMkLst>
            <pc:docMk/>
            <pc:sldMk cId="627666382" sldId="982"/>
            <ac:picMk id="2" creationId="{3DB4B278-DB90-B3CF-3D94-0858D1F66B75}"/>
          </ac:picMkLst>
        </pc:picChg>
        <pc:picChg chg="add del mod">
          <ac:chgData name="Ariane Hegewisch" userId="71047481-c313-44c5-889a-cab744c17645" providerId="ADAL" clId="{38BD6CF6-9FF5-4480-8D52-34376692EEAB}" dt="2025-11-07T18:06:05.845" v="1375" actId="478"/>
          <ac:picMkLst>
            <pc:docMk/>
            <pc:sldMk cId="627666382" sldId="982"/>
            <ac:picMk id="3" creationId="{179DE16B-6890-A95B-DF1D-6258E47E227C}"/>
          </ac:picMkLst>
        </pc:picChg>
        <pc:picChg chg="add mod ord">
          <ac:chgData name="Ariane Hegewisch" userId="71047481-c313-44c5-889a-cab744c17645" providerId="ADAL" clId="{38BD6CF6-9FF5-4480-8D52-34376692EEAB}" dt="2025-11-07T18:06:54.550" v="1387" actId="167"/>
          <ac:picMkLst>
            <pc:docMk/>
            <pc:sldMk cId="627666382" sldId="982"/>
            <ac:picMk id="5" creationId="{56754E59-63EF-F034-5642-49721A1A9FA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8862FF-7917-4FEF-A2EA-2C4D7BF35B42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498BF6-7B5A-4E17-BDC3-FB4217F0D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299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A4B6CB1-0EDF-6540-ADA3-AD093EE04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4033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A4B6CB1-0EDF-6540-ADA3-AD093EE04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85084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655483-5BF8-15FF-0338-0A306E49A7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A833C63-7A4A-9577-A0D1-03E9174FC7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A1A749-4329-0F89-4B44-F51FA7381E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C8669B-3BF1-19E7-D3BB-99809F6AA5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A4B6CB1-0EDF-6540-ADA3-AD093EE04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35391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A4B6CB1-0EDF-6540-ADA3-AD093EE04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0006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5121486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08004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372290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>
            <a:extLst>
              <a:ext uri="{FF2B5EF4-FFF2-40B4-BE49-F238E27FC236}">
                <a16:creationId xmlns:a16="http://schemas.microsoft.com/office/drawing/2014/main" id="{0D512523-B7D5-334C-8A51-C63F1C98BFEC}"/>
              </a:ext>
            </a:extLst>
          </p:cNvPr>
          <p:cNvSpPr/>
          <p:nvPr userDrawn="1"/>
        </p:nvSpPr>
        <p:spPr>
          <a:xfrm>
            <a:off x="5" y="0"/>
            <a:ext cx="11222399" cy="4382114"/>
          </a:xfrm>
          <a:custGeom>
            <a:avLst/>
            <a:gdLst>
              <a:gd name="connsiteX0" fmla="*/ 0 w 11222399"/>
              <a:gd name="connsiteY0" fmla="*/ 0 h 4382114"/>
              <a:gd name="connsiteX1" fmla="*/ 11060545 w 11222399"/>
              <a:gd name="connsiteY1" fmla="*/ 0 h 4382114"/>
              <a:gd name="connsiteX2" fmla="*/ 11071590 w 11222399"/>
              <a:gd name="connsiteY2" fmla="*/ 30178 h 4382114"/>
              <a:gd name="connsiteX3" fmla="*/ 11222399 w 11222399"/>
              <a:gd name="connsiteY3" fmla="*/ 1027683 h 4382114"/>
              <a:gd name="connsiteX4" fmla="*/ 7867968 w 11222399"/>
              <a:gd name="connsiteY4" fmla="*/ 4382114 h 4382114"/>
              <a:gd name="connsiteX5" fmla="*/ 0 w 11222399"/>
              <a:gd name="connsiteY5" fmla="*/ 4382114 h 4382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222399" h="4382114">
                <a:moveTo>
                  <a:pt x="0" y="0"/>
                </a:moveTo>
                <a:lnTo>
                  <a:pt x="11060545" y="0"/>
                </a:lnTo>
                <a:lnTo>
                  <a:pt x="11071590" y="30178"/>
                </a:lnTo>
                <a:cubicBezTo>
                  <a:pt x="11169600" y="345290"/>
                  <a:pt x="11222399" y="680320"/>
                  <a:pt x="11222399" y="1027683"/>
                </a:cubicBezTo>
                <a:cubicBezTo>
                  <a:pt x="11222399" y="2880284"/>
                  <a:pt x="9720569" y="4382114"/>
                  <a:pt x="7867968" y="4382114"/>
                </a:cubicBezTo>
                <a:lnTo>
                  <a:pt x="0" y="4382114"/>
                </a:lnTo>
                <a:close/>
              </a:path>
            </a:pathLst>
          </a:custGeom>
          <a:solidFill>
            <a:srgbClr val="AB4097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250EDEE-D44C-9748-A262-EC0C8B01E3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631" y="1311974"/>
            <a:ext cx="8357660" cy="1865571"/>
          </a:xfrm>
        </p:spPr>
        <p:txBody>
          <a:bodyPr anchor="ctr">
            <a:noAutofit/>
          </a:bodyPr>
          <a:lstStyle>
            <a:lvl1pPr algn="l">
              <a:lnSpc>
                <a:spcPct val="90000"/>
              </a:lnSpc>
              <a:defRPr sz="3600" b="1" i="0">
                <a:solidFill>
                  <a:srgbClr val="69016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3A93CE4-859C-AC47-9BAA-488CAA19437B}"/>
              </a:ext>
            </a:extLst>
          </p:cNvPr>
          <p:cNvCxnSpPr>
            <a:cxnSpLocks/>
          </p:cNvCxnSpPr>
          <p:nvPr userDrawn="1"/>
        </p:nvCxnSpPr>
        <p:spPr>
          <a:xfrm>
            <a:off x="609604" y="3258235"/>
            <a:ext cx="931817" cy="0"/>
          </a:xfrm>
          <a:prstGeom prst="line">
            <a:avLst/>
          </a:prstGeom>
          <a:ln w="50800">
            <a:solidFill>
              <a:srgbClr val="69016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11F4D7BB-38EF-DD46-8D6D-A72441C4E7B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3943" y="5345754"/>
            <a:ext cx="2809964" cy="1343896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79A80CCE-7053-CC41-AACF-7181F57261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6633" y="3340723"/>
            <a:ext cx="6422199" cy="489116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None/>
              <a:defRPr sz="1351" b="1" i="0">
                <a:solidFill>
                  <a:srgbClr val="69016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342882" indent="0" algn="ctr">
              <a:buNone/>
              <a:defRPr sz="1500"/>
            </a:lvl2pPr>
            <a:lvl3pPr marL="685766" indent="0" algn="ctr">
              <a:buNone/>
              <a:defRPr sz="1351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4" indent="0" algn="ctr">
              <a:buNone/>
              <a:defRPr sz="1200"/>
            </a:lvl6pPr>
            <a:lvl7pPr marL="2057298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2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21242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721DC-AA8B-C344-99BA-6905AB2A3F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8244" y="896886"/>
            <a:ext cx="8344277" cy="1455163"/>
          </a:xfrm>
        </p:spPr>
        <p:txBody>
          <a:bodyPr anchor="t">
            <a:normAutofit/>
          </a:bodyPr>
          <a:lstStyle>
            <a:lvl1pPr algn="l">
              <a:lnSpc>
                <a:spcPts val="4351"/>
              </a:lnSpc>
              <a:defRPr sz="4051" b="1" i="0">
                <a:solidFill>
                  <a:srgbClr val="AB409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E2B879B-2952-7641-AA32-87CA3EE12C8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54496" y="5959342"/>
            <a:ext cx="1724297" cy="824664"/>
          </a:xfrm>
          <a:prstGeom prst="rect">
            <a:avLst/>
          </a:prstGeo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36D920-7FC1-41FA-B65D-6C6D2BE94CA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718241" y="2445974"/>
            <a:ext cx="9636251" cy="395482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5215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721DC-AA8B-C344-99BA-6905AB2A3F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8244" y="896886"/>
            <a:ext cx="8344277" cy="1455163"/>
          </a:xfrm>
        </p:spPr>
        <p:txBody>
          <a:bodyPr anchor="t">
            <a:normAutofit/>
          </a:bodyPr>
          <a:lstStyle>
            <a:lvl1pPr algn="l">
              <a:lnSpc>
                <a:spcPts val="4351"/>
              </a:lnSpc>
              <a:defRPr sz="4051" b="1" i="0">
                <a:solidFill>
                  <a:srgbClr val="AB409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E2B879B-2952-7641-AA32-87CA3EE12C8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54496" y="5959342"/>
            <a:ext cx="1724297" cy="824664"/>
          </a:xfrm>
          <a:prstGeom prst="rect">
            <a:avLst/>
          </a:prstGeo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36D920-7FC1-41FA-B65D-6C6D2BE94CA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718243" y="2445974"/>
            <a:ext cx="4889344" cy="395482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F3E7CF-AE3E-4569-A2E7-ED91511B28E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670019" y="2445974"/>
            <a:ext cx="4784991" cy="395482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6131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1">
    <p:bg>
      <p:bgPr>
        <a:solidFill>
          <a:srgbClr val="6901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95F0B35-9120-3C41-A85D-871D7FEFB34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54496" y="5959348"/>
            <a:ext cx="1724297" cy="824663"/>
          </a:xfrm>
          <a:prstGeom prst="rect">
            <a:avLst/>
          </a:prstGeom>
        </p:spPr>
      </p:pic>
      <p:sp>
        <p:nvSpPr>
          <p:cNvPr id="5" name="Freeform 4">
            <a:extLst>
              <a:ext uri="{FF2B5EF4-FFF2-40B4-BE49-F238E27FC236}">
                <a16:creationId xmlns:a16="http://schemas.microsoft.com/office/drawing/2014/main" id="{70CAAC7B-F39E-A448-9672-7EEB43908A0B}"/>
              </a:ext>
            </a:extLst>
          </p:cNvPr>
          <p:cNvSpPr/>
          <p:nvPr userDrawn="1"/>
        </p:nvSpPr>
        <p:spPr>
          <a:xfrm>
            <a:off x="5" y="0"/>
            <a:ext cx="11222399" cy="4382114"/>
          </a:xfrm>
          <a:custGeom>
            <a:avLst/>
            <a:gdLst>
              <a:gd name="connsiteX0" fmla="*/ 0 w 11222399"/>
              <a:gd name="connsiteY0" fmla="*/ 0 h 4382114"/>
              <a:gd name="connsiteX1" fmla="*/ 11060545 w 11222399"/>
              <a:gd name="connsiteY1" fmla="*/ 0 h 4382114"/>
              <a:gd name="connsiteX2" fmla="*/ 11071590 w 11222399"/>
              <a:gd name="connsiteY2" fmla="*/ 30178 h 4382114"/>
              <a:gd name="connsiteX3" fmla="*/ 11222399 w 11222399"/>
              <a:gd name="connsiteY3" fmla="*/ 1027683 h 4382114"/>
              <a:gd name="connsiteX4" fmla="*/ 7867968 w 11222399"/>
              <a:gd name="connsiteY4" fmla="*/ 4382114 h 4382114"/>
              <a:gd name="connsiteX5" fmla="*/ 0 w 11222399"/>
              <a:gd name="connsiteY5" fmla="*/ 4382114 h 4382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222399" h="4382114">
                <a:moveTo>
                  <a:pt x="0" y="0"/>
                </a:moveTo>
                <a:lnTo>
                  <a:pt x="11060545" y="0"/>
                </a:lnTo>
                <a:lnTo>
                  <a:pt x="11071590" y="30178"/>
                </a:lnTo>
                <a:cubicBezTo>
                  <a:pt x="11169600" y="345290"/>
                  <a:pt x="11222399" y="680320"/>
                  <a:pt x="11222399" y="1027683"/>
                </a:cubicBezTo>
                <a:cubicBezTo>
                  <a:pt x="11222399" y="2880284"/>
                  <a:pt x="9720569" y="4382114"/>
                  <a:pt x="7867968" y="4382114"/>
                </a:cubicBezTo>
                <a:lnTo>
                  <a:pt x="0" y="4382114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721DC-AA8B-C344-99BA-6905AB2A3F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966" y="882601"/>
            <a:ext cx="8213791" cy="3499519"/>
          </a:xfrm>
        </p:spPr>
        <p:txBody>
          <a:bodyPr anchor="ctr">
            <a:noAutofit/>
          </a:bodyPr>
          <a:lstStyle>
            <a:lvl1pPr algn="l">
              <a:lnSpc>
                <a:spcPts val="5251"/>
              </a:lnSpc>
              <a:defRPr sz="4500" b="1" i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314349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vider Slide 1">
    <p:bg>
      <p:bgPr>
        <a:solidFill>
          <a:srgbClr val="AB40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95F0B35-9120-3C41-A85D-871D7FEFB34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54496" y="5959348"/>
            <a:ext cx="1724297" cy="824663"/>
          </a:xfrm>
          <a:prstGeom prst="rect">
            <a:avLst/>
          </a:prstGeom>
        </p:spPr>
      </p:pic>
      <p:sp>
        <p:nvSpPr>
          <p:cNvPr id="5" name="Freeform 4">
            <a:extLst>
              <a:ext uri="{FF2B5EF4-FFF2-40B4-BE49-F238E27FC236}">
                <a16:creationId xmlns:a16="http://schemas.microsoft.com/office/drawing/2014/main" id="{70CAAC7B-F39E-A448-9672-7EEB43908A0B}"/>
              </a:ext>
            </a:extLst>
          </p:cNvPr>
          <p:cNvSpPr/>
          <p:nvPr userDrawn="1"/>
        </p:nvSpPr>
        <p:spPr>
          <a:xfrm>
            <a:off x="5" y="0"/>
            <a:ext cx="11222399" cy="4382114"/>
          </a:xfrm>
          <a:custGeom>
            <a:avLst/>
            <a:gdLst>
              <a:gd name="connsiteX0" fmla="*/ 0 w 11222399"/>
              <a:gd name="connsiteY0" fmla="*/ 0 h 4382114"/>
              <a:gd name="connsiteX1" fmla="*/ 11060545 w 11222399"/>
              <a:gd name="connsiteY1" fmla="*/ 0 h 4382114"/>
              <a:gd name="connsiteX2" fmla="*/ 11071590 w 11222399"/>
              <a:gd name="connsiteY2" fmla="*/ 30178 h 4382114"/>
              <a:gd name="connsiteX3" fmla="*/ 11222399 w 11222399"/>
              <a:gd name="connsiteY3" fmla="*/ 1027683 h 4382114"/>
              <a:gd name="connsiteX4" fmla="*/ 7867968 w 11222399"/>
              <a:gd name="connsiteY4" fmla="*/ 4382114 h 4382114"/>
              <a:gd name="connsiteX5" fmla="*/ 0 w 11222399"/>
              <a:gd name="connsiteY5" fmla="*/ 4382114 h 4382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222399" h="4382114">
                <a:moveTo>
                  <a:pt x="0" y="0"/>
                </a:moveTo>
                <a:lnTo>
                  <a:pt x="11060545" y="0"/>
                </a:lnTo>
                <a:lnTo>
                  <a:pt x="11071590" y="30178"/>
                </a:lnTo>
                <a:cubicBezTo>
                  <a:pt x="11169600" y="345290"/>
                  <a:pt x="11222399" y="680320"/>
                  <a:pt x="11222399" y="1027683"/>
                </a:cubicBezTo>
                <a:cubicBezTo>
                  <a:pt x="11222399" y="2880284"/>
                  <a:pt x="9720569" y="4382114"/>
                  <a:pt x="7867968" y="4382114"/>
                </a:cubicBezTo>
                <a:lnTo>
                  <a:pt x="0" y="4382114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721DC-AA8B-C344-99BA-6905AB2A3F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966" y="882601"/>
            <a:ext cx="8213791" cy="3499519"/>
          </a:xfrm>
        </p:spPr>
        <p:txBody>
          <a:bodyPr anchor="ctr">
            <a:noAutofit/>
          </a:bodyPr>
          <a:lstStyle>
            <a:lvl1pPr algn="l">
              <a:lnSpc>
                <a:spcPts val="5251"/>
              </a:lnSpc>
              <a:defRPr sz="4500" b="1" i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914259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vider Slide 1">
    <p:bg>
      <p:bgPr>
        <a:solidFill>
          <a:srgbClr val="F7305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95F0B35-9120-3C41-A85D-871D7FEFB34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54496" y="5959348"/>
            <a:ext cx="1724297" cy="824663"/>
          </a:xfrm>
          <a:prstGeom prst="rect">
            <a:avLst/>
          </a:prstGeom>
        </p:spPr>
      </p:pic>
      <p:sp>
        <p:nvSpPr>
          <p:cNvPr id="5" name="Freeform 4">
            <a:extLst>
              <a:ext uri="{FF2B5EF4-FFF2-40B4-BE49-F238E27FC236}">
                <a16:creationId xmlns:a16="http://schemas.microsoft.com/office/drawing/2014/main" id="{70CAAC7B-F39E-A448-9672-7EEB43908A0B}"/>
              </a:ext>
            </a:extLst>
          </p:cNvPr>
          <p:cNvSpPr/>
          <p:nvPr userDrawn="1"/>
        </p:nvSpPr>
        <p:spPr>
          <a:xfrm>
            <a:off x="5" y="0"/>
            <a:ext cx="11222399" cy="4382114"/>
          </a:xfrm>
          <a:custGeom>
            <a:avLst/>
            <a:gdLst>
              <a:gd name="connsiteX0" fmla="*/ 0 w 11222399"/>
              <a:gd name="connsiteY0" fmla="*/ 0 h 4382114"/>
              <a:gd name="connsiteX1" fmla="*/ 11060545 w 11222399"/>
              <a:gd name="connsiteY1" fmla="*/ 0 h 4382114"/>
              <a:gd name="connsiteX2" fmla="*/ 11071590 w 11222399"/>
              <a:gd name="connsiteY2" fmla="*/ 30178 h 4382114"/>
              <a:gd name="connsiteX3" fmla="*/ 11222399 w 11222399"/>
              <a:gd name="connsiteY3" fmla="*/ 1027683 h 4382114"/>
              <a:gd name="connsiteX4" fmla="*/ 7867968 w 11222399"/>
              <a:gd name="connsiteY4" fmla="*/ 4382114 h 4382114"/>
              <a:gd name="connsiteX5" fmla="*/ 0 w 11222399"/>
              <a:gd name="connsiteY5" fmla="*/ 4382114 h 4382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222399" h="4382114">
                <a:moveTo>
                  <a:pt x="0" y="0"/>
                </a:moveTo>
                <a:lnTo>
                  <a:pt x="11060545" y="0"/>
                </a:lnTo>
                <a:lnTo>
                  <a:pt x="11071590" y="30178"/>
                </a:lnTo>
                <a:cubicBezTo>
                  <a:pt x="11169600" y="345290"/>
                  <a:pt x="11222399" y="680320"/>
                  <a:pt x="11222399" y="1027683"/>
                </a:cubicBezTo>
                <a:cubicBezTo>
                  <a:pt x="11222399" y="2880284"/>
                  <a:pt x="9720569" y="4382114"/>
                  <a:pt x="7867968" y="4382114"/>
                </a:cubicBezTo>
                <a:lnTo>
                  <a:pt x="0" y="4382114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721DC-AA8B-C344-99BA-6905AB2A3F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966" y="882601"/>
            <a:ext cx="8213791" cy="3499519"/>
          </a:xfrm>
        </p:spPr>
        <p:txBody>
          <a:bodyPr anchor="ctr">
            <a:noAutofit/>
          </a:bodyPr>
          <a:lstStyle>
            <a:lvl1pPr algn="l">
              <a:lnSpc>
                <a:spcPts val="5251"/>
              </a:lnSpc>
              <a:defRPr sz="4500" b="1" i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938739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4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5E6A2932-CDD2-0F45-A260-0D18C6EEAF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965" y="886974"/>
            <a:ext cx="8838135" cy="3200477"/>
          </a:xfrm>
        </p:spPr>
        <p:txBody>
          <a:bodyPr anchor="ctr">
            <a:noAutofit/>
          </a:bodyPr>
          <a:lstStyle>
            <a:lvl1pPr algn="l">
              <a:lnSpc>
                <a:spcPts val="5251"/>
              </a:lnSpc>
              <a:defRPr sz="4951" b="1" i="0">
                <a:solidFill>
                  <a:srgbClr val="AB409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1EE3A8C-F79A-2749-A264-A664E543BF1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54497" y="5959348"/>
            <a:ext cx="1724295" cy="824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6460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Content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/>
          </p:cNvSpPr>
          <p:nvPr>
            <p:ph type="title"/>
          </p:nvPr>
        </p:nvSpPr>
        <p:spPr>
          <a:xfrm>
            <a:off x="532881" y="1475089"/>
            <a:ext cx="2202331" cy="64077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50" name="Shape 50"/>
          <p:cNvSpPr>
            <a:spLocks noGrp="1"/>
          </p:cNvSpPr>
          <p:nvPr>
            <p:ph type="body" idx="1"/>
          </p:nvPr>
        </p:nvSpPr>
        <p:spPr>
          <a:xfrm>
            <a:off x="535396" y="1957372"/>
            <a:ext cx="11121213" cy="375025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1" name="Shape 5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3510251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31354-1EAA-7945-B7C8-B00C51F1254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515F2-9D95-0B47-873B-5CF3C2E11BC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5412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+ 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771C38E-1628-1B46-AE21-8058CB6507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9215" y="2542904"/>
            <a:ext cx="5464844" cy="3098178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751"/>
              </a:spcAft>
              <a:buNone/>
              <a:defRPr sz="1800" b="0" i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342882" indent="0" algn="ctr">
              <a:buNone/>
              <a:defRPr sz="1500"/>
            </a:lvl2pPr>
            <a:lvl3pPr marL="685766" indent="0" algn="ctr">
              <a:buNone/>
              <a:defRPr sz="1351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4" indent="0" algn="ctr">
              <a:buNone/>
              <a:defRPr sz="1200"/>
            </a:lvl6pPr>
            <a:lvl7pPr marL="2057298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2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721DC-AA8B-C344-99BA-6905AB2A3F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9215" y="896886"/>
            <a:ext cx="5464844" cy="1455163"/>
          </a:xfrm>
        </p:spPr>
        <p:txBody>
          <a:bodyPr anchor="t">
            <a:noAutofit/>
          </a:bodyPr>
          <a:lstStyle>
            <a:lvl1pPr algn="l">
              <a:lnSpc>
                <a:spcPts val="3151"/>
              </a:lnSpc>
              <a:defRPr sz="2700" b="1" i="0">
                <a:solidFill>
                  <a:srgbClr val="AB409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E2B879B-2952-7641-AA32-87CA3EE12C8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54496" y="5907088"/>
            <a:ext cx="1724297" cy="824664"/>
          </a:xfrm>
          <a:prstGeom prst="rect">
            <a:avLst/>
          </a:prstGeom>
        </p:spPr>
      </p:pic>
      <p:sp>
        <p:nvSpPr>
          <p:cNvPr id="6" name="Picture Placeholder 11">
            <a:extLst>
              <a:ext uri="{FF2B5EF4-FFF2-40B4-BE49-F238E27FC236}">
                <a16:creationId xmlns:a16="http://schemas.microsoft.com/office/drawing/2014/main" id="{745871F9-9E7E-AA4A-A6FB-7D6AF97492D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76826" y="223615"/>
            <a:ext cx="4908999" cy="650814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8663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07078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7494AF6C-7919-D045-ACAE-DF34F48ED0BF}"/>
              </a:ext>
            </a:extLst>
          </p:cNvPr>
          <p:cNvSpPr/>
          <p:nvPr userDrawn="1"/>
        </p:nvSpPr>
        <p:spPr>
          <a:xfrm>
            <a:off x="6" y="0"/>
            <a:ext cx="11222399" cy="4382114"/>
          </a:xfrm>
          <a:custGeom>
            <a:avLst/>
            <a:gdLst>
              <a:gd name="connsiteX0" fmla="*/ 0 w 11222399"/>
              <a:gd name="connsiteY0" fmla="*/ 0 h 4382114"/>
              <a:gd name="connsiteX1" fmla="*/ 11060545 w 11222399"/>
              <a:gd name="connsiteY1" fmla="*/ 0 h 4382114"/>
              <a:gd name="connsiteX2" fmla="*/ 11071590 w 11222399"/>
              <a:gd name="connsiteY2" fmla="*/ 30178 h 4382114"/>
              <a:gd name="connsiteX3" fmla="*/ 11222399 w 11222399"/>
              <a:gd name="connsiteY3" fmla="*/ 1027683 h 4382114"/>
              <a:gd name="connsiteX4" fmla="*/ 7867968 w 11222399"/>
              <a:gd name="connsiteY4" fmla="*/ 4382114 h 4382114"/>
              <a:gd name="connsiteX5" fmla="*/ 0 w 11222399"/>
              <a:gd name="connsiteY5" fmla="*/ 4382114 h 4382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222399" h="4382114">
                <a:moveTo>
                  <a:pt x="0" y="0"/>
                </a:moveTo>
                <a:lnTo>
                  <a:pt x="11060545" y="0"/>
                </a:lnTo>
                <a:lnTo>
                  <a:pt x="11071590" y="30178"/>
                </a:lnTo>
                <a:cubicBezTo>
                  <a:pt x="11169600" y="345290"/>
                  <a:pt x="11222399" y="680320"/>
                  <a:pt x="11222399" y="1027683"/>
                </a:cubicBezTo>
                <a:cubicBezTo>
                  <a:pt x="11222399" y="2880284"/>
                  <a:pt x="9720569" y="4382114"/>
                  <a:pt x="7867968" y="4382114"/>
                </a:cubicBezTo>
                <a:lnTo>
                  <a:pt x="0" y="4382114"/>
                </a:lnTo>
                <a:close/>
              </a:path>
            </a:pathLst>
          </a:custGeom>
          <a:solidFill>
            <a:srgbClr val="AB4097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CA20696-54EC-CD44-B8A7-F408E374277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71338" y="1296074"/>
            <a:ext cx="7774399" cy="1853763"/>
          </a:xfrm>
        </p:spPr>
        <p:txBody>
          <a:bodyPr anchor="ctr">
            <a:noAutofit/>
          </a:bodyPr>
          <a:lstStyle>
            <a:lvl1pPr algn="l">
              <a:lnSpc>
                <a:spcPct val="90000"/>
              </a:lnSpc>
              <a:defRPr sz="3600" b="1" i="0">
                <a:solidFill>
                  <a:srgbClr val="69016E"/>
                </a:solidFill>
                <a:latin typeface="Mark OT Black" panose="020B0A04020201010104" pitchFamily="34" charset="77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title style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8CAFDB4-75AC-9545-8E87-3DEC9C7C76B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23943" y="5345754"/>
            <a:ext cx="2809964" cy="1343896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EE9E6D4-2E6C-914A-9F42-38DBA919DF78}"/>
              </a:ext>
            </a:extLst>
          </p:cNvPr>
          <p:cNvCxnSpPr>
            <a:cxnSpLocks/>
          </p:cNvCxnSpPr>
          <p:nvPr userDrawn="1"/>
        </p:nvCxnSpPr>
        <p:spPr>
          <a:xfrm>
            <a:off x="784308" y="3264388"/>
            <a:ext cx="931817" cy="0"/>
          </a:xfrm>
          <a:prstGeom prst="line">
            <a:avLst/>
          </a:prstGeom>
          <a:ln w="50800">
            <a:solidFill>
              <a:srgbClr val="69016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ubtitle 2">
            <a:extLst>
              <a:ext uri="{FF2B5EF4-FFF2-40B4-BE49-F238E27FC236}">
                <a16:creationId xmlns:a16="http://schemas.microsoft.com/office/drawing/2014/main" id="{C4305E19-F7FD-374E-B5B8-AE10EE96DE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1338" y="3378945"/>
            <a:ext cx="6238351" cy="48537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None/>
              <a:defRPr sz="1351" b="1" i="0">
                <a:solidFill>
                  <a:srgbClr val="69016E"/>
                </a:solidFill>
                <a:latin typeface="Mark Pro" panose="020B0504020201010104" pitchFamily="34" charset="77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342874" indent="0" algn="ctr">
              <a:buNone/>
              <a:defRPr sz="1500"/>
            </a:lvl2pPr>
            <a:lvl3pPr marL="685750" indent="0" algn="ctr">
              <a:buNone/>
              <a:defRPr sz="1351"/>
            </a:lvl3pPr>
            <a:lvl4pPr marL="1028624" indent="0" algn="ctr">
              <a:buNone/>
              <a:defRPr sz="1200"/>
            </a:lvl4pPr>
            <a:lvl5pPr marL="1371498" indent="0" algn="ctr">
              <a:buNone/>
              <a:defRPr sz="1200"/>
            </a:lvl5pPr>
            <a:lvl6pPr marL="1714372" indent="0" algn="ctr">
              <a:buNone/>
              <a:defRPr sz="1200"/>
            </a:lvl6pPr>
            <a:lvl7pPr marL="2057246" indent="0" algn="ctr">
              <a:buNone/>
              <a:defRPr sz="1200"/>
            </a:lvl7pPr>
            <a:lvl8pPr marL="2400120" indent="0" algn="ctr">
              <a:buNone/>
              <a:defRPr sz="1200"/>
            </a:lvl8pPr>
            <a:lvl9pPr marL="2742994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666356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>
            <a:extLst>
              <a:ext uri="{FF2B5EF4-FFF2-40B4-BE49-F238E27FC236}">
                <a16:creationId xmlns:a16="http://schemas.microsoft.com/office/drawing/2014/main" id="{01D41E88-4E16-BA4E-B6A7-D6D241AF51E7}"/>
              </a:ext>
            </a:extLst>
          </p:cNvPr>
          <p:cNvSpPr/>
          <p:nvPr userDrawn="1"/>
        </p:nvSpPr>
        <p:spPr>
          <a:xfrm>
            <a:off x="6" y="0"/>
            <a:ext cx="11222399" cy="4382114"/>
          </a:xfrm>
          <a:custGeom>
            <a:avLst/>
            <a:gdLst>
              <a:gd name="connsiteX0" fmla="*/ 0 w 11222399"/>
              <a:gd name="connsiteY0" fmla="*/ 0 h 4382114"/>
              <a:gd name="connsiteX1" fmla="*/ 11060545 w 11222399"/>
              <a:gd name="connsiteY1" fmla="*/ 0 h 4382114"/>
              <a:gd name="connsiteX2" fmla="*/ 11071590 w 11222399"/>
              <a:gd name="connsiteY2" fmla="*/ 30178 h 4382114"/>
              <a:gd name="connsiteX3" fmla="*/ 11222399 w 11222399"/>
              <a:gd name="connsiteY3" fmla="*/ 1027683 h 4382114"/>
              <a:gd name="connsiteX4" fmla="*/ 7867968 w 11222399"/>
              <a:gd name="connsiteY4" fmla="*/ 4382114 h 4382114"/>
              <a:gd name="connsiteX5" fmla="*/ 0 w 11222399"/>
              <a:gd name="connsiteY5" fmla="*/ 4382114 h 4382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222399" h="4382114">
                <a:moveTo>
                  <a:pt x="0" y="0"/>
                </a:moveTo>
                <a:lnTo>
                  <a:pt x="11060545" y="0"/>
                </a:lnTo>
                <a:lnTo>
                  <a:pt x="11071590" y="30178"/>
                </a:lnTo>
                <a:cubicBezTo>
                  <a:pt x="11169600" y="345290"/>
                  <a:pt x="11222399" y="680320"/>
                  <a:pt x="11222399" y="1027683"/>
                </a:cubicBezTo>
                <a:cubicBezTo>
                  <a:pt x="11222399" y="2880284"/>
                  <a:pt x="9720569" y="4382114"/>
                  <a:pt x="7867968" y="4382114"/>
                </a:cubicBezTo>
                <a:lnTo>
                  <a:pt x="0" y="4382114"/>
                </a:lnTo>
                <a:close/>
              </a:path>
            </a:pathLst>
          </a:custGeom>
          <a:solidFill>
            <a:srgbClr val="AB40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250EDEE-D44C-9748-A262-EC0C8B01E38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71338" y="1280168"/>
            <a:ext cx="7774399" cy="1872909"/>
          </a:xfrm>
        </p:spPr>
        <p:txBody>
          <a:bodyPr anchor="ctr">
            <a:noAutofit/>
          </a:bodyPr>
          <a:lstStyle>
            <a:lvl1pPr algn="l">
              <a:lnSpc>
                <a:spcPct val="90000"/>
              </a:lnSpc>
              <a:defRPr sz="3600" b="1" i="0">
                <a:solidFill>
                  <a:schemeClr val="bg1"/>
                </a:solidFill>
                <a:latin typeface="Mark OT Black" panose="020B0A04020201010104" pitchFamily="34" charset="77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title style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1775C28-6F2A-0849-94F7-0475905D123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22705" y="5345753"/>
            <a:ext cx="2809963" cy="1343896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AA71CFC-227F-FC4D-83B9-D7919398715C}"/>
              </a:ext>
            </a:extLst>
          </p:cNvPr>
          <p:cNvCxnSpPr>
            <a:cxnSpLocks/>
          </p:cNvCxnSpPr>
          <p:nvPr userDrawn="1"/>
        </p:nvCxnSpPr>
        <p:spPr>
          <a:xfrm>
            <a:off x="784308" y="3264388"/>
            <a:ext cx="931817" cy="0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ubtitle 2">
            <a:extLst>
              <a:ext uri="{FF2B5EF4-FFF2-40B4-BE49-F238E27FC236}">
                <a16:creationId xmlns:a16="http://schemas.microsoft.com/office/drawing/2014/main" id="{4112F192-C8C5-8F47-BADB-C87049067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1338" y="3378945"/>
            <a:ext cx="6238351" cy="48537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None/>
              <a:defRPr sz="1351" b="1" i="0">
                <a:solidFill>
                  <a:schemeClr val="bg1"/>
                </a:solidFill>
                <a:latin typeface="Mark Pro" panose="020B0504020201010104" pitchFamily="34" charset="77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342874" indent="0" algn="ctr">
              <a:buNone/>
              <a:defRPr sz="1500"/>
            </a:lvl2pPr>
            <a:lvl3pPr marL="685750" indent="0" algn="ctr">
              <a:buNone/>
              <a:defRPr sz="1351"/>
            </a:lvl3pPr>
            <a:lvl4pPr marL="1028624" indent="0" algn="ctr">
              <a:buNone/>
              <a:defRPr sz="1200"/>
            </a:lvl4pPr>
            <a:lvl5pPr marL="1371498" indent="0" algn="ctr">
              <a:buNone/>
              <a:defRPr sz="1200"/>
            </a:lvl5pPr>
            <a:lvl6pPr marL="1714372" indent="0" algn="ctr">
              <a:buNone/>
              <a:defRPr sz="1200"/>
            </a:lvl6pPr>
            <a:lvl7pPr marL="2057246" indent="0" algn="ctr">
              <a:buNone/>
              <a:defRPr sz="1200"/>
            </a:lvl7pPr>
            <a:lvl8pPr marL="2400120" indent="0" algn="ctr">
              <a:buNone/>
              <a:defRPr sz="1200"/>
            </a:lvl8pPr>
            <a:lvl9pPr marL="2742994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660735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771C38E-1628-1B46-AE21-8058CB6507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8246" y="2325512"/>
            <a:ext cx="9512175" cy="331557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None/>
              <a:defRPr sz="1800" b="0" i="0">
                <a:latin typeface="Mark Pro" panose="020B0504020201010104" pitchFamily="34" charset="77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342874" indent="0" algn="ctr">
              <a:buNone/>
              <a:defRPr sz="1500"/>
            </a:lvl2pPr>
            <a:lvl3pPr marL="685750" indent="0" algn="ctr">
              <a:buNone/>
              <a:defRPr sz="1351"/>
            </a:lvl3pPr>
            <a:lvl4pPr marL="1028624" indent="0" algn="ctr">
              <a:buNone/>
              <a:defRPr sz="1200"/>
            </a:lvl4pPr>
            <a:lvl5pPr marL="1371498" indent="0" algn="ctr">
              <a:buNone/>
              <a:defRPr sz="1200"/>
            </a:lvl5pPr>
            <a:lvl6pPr marL="1714372" indent="0" algn="ctr">
              <a:buNone/>
              <a:defRPr sz="1200"/>
            </a:lvl6pPr>
            <a:lvl7pPr marL="2057246" indent="0" algn="ctr">
              <a:buNone/>
              <a:defRPr sz="1200"/>
            </a:lvl7pPr>
            <a:lvl8pPr marL="2400120" indent="0" algn="ctr">
              <a:buNone/>
              <a:defRPr sz="1200"/>
            </a:lvl8pPr>
            <a:lvl9pPr marL="2742994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721DC-AA8B-C344-99BA-6905AB2A3F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8246" y="384029"/>
            <a:ext cx="9512175" cy="1455163"/>
          </a:xfrm>
        </p:spPr>
        <p:txBody>
          <a:bodyPr anchor="t">
            <a:normAutofit/>
          </a:bodyPr>
          <a:lstStyle>
            <a:lvl1pPr algn="l">
              <a:lnSpc>
                <a:spcPts val="4351"/>
              </a:lnSpc>
              <a:defRPr sz="4051" b="1" i="0">
                <a:solidFill>
                  <a:srgbClr val="AB4097"/>
                </a:solidFill>
                <a:latin typeface="Mark OT Black" panose="020B0A04020201010104" pitchFamily="34" charset="77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E2B879B-2952-7641-AA32-87CA3EE12C8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54497" y="5959342"/>
            <a:ext cx="1724297" cy="824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3600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771C38E-1628-1B46-AE21-8058CB6507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8246" y="2801454"/>
            <a:ext cx="9512175" cy="2839635"/>
          </a:xfrm>
        </p:spPr>
        <p:txBody>
          <a:bodyPr>
            <a:noAutofit/>
          </a:bodyPr>
          <a:lstStyle>
            <a:lvl1pPr marL="342874" indent="-342874" algn="l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DA2680"/>
              </a:buClr>
              <a:buFont typeface="+mj-lt"/>
              <a:buAutoNum type="arabicPeriod"/>
              <a:defRPr sz="1800" b="0" i="0">
                <a:latin typeface="Mark Pro" panose="020B0504020201010104" pitchFamily="34" charset="77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342874" indent="0" algn="ctr">
              <a:buNone/>
              <a:defRPr sz="1500"/>
            </a:lvl2pPr>
            <a:lvl3pPr marL="685750" indent="0" algn="ctr">
              <a:buNone/>
              <a:defRPr sz="1351"/>
            </a:lvl3pPr>
            <a:lvl4pPr marL="1028624" indent="0" algn="ctr">
              <a:buNone/>
              <a:defRPr sz="1200"/>
            </a:lvl4pPr>
            <a:lvl5pPr marL="1371498" indent="0" algn="ctr">
              <a:buNone/>
              <a:defRPr sz="1200"/>
            </a:lvl5pPr>
            <a:lvl6pPr marL="1714372" indent="0" algn="ctr">
              <a:buNone/>
              <a:defRPr sz="1200"/>
            </a:lvl6pPr>
            <a:lvl7pPr marL="2057246" indent="0" algn="ctr">
              <a:buNone/>
              <a:defRPr sz="1200"/>
            </a:lvl7pPr>
            <a:lvl8pPr marL="2400120" indent="0" algn="ctr">
              <a:buNone/>
              <a:defRPr sz="1200"/>
            </a:lvl8pPr>
            <a:lvl9pPr marL="2742994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  <a:p>
            <a:r>
              <a:rPr lang="en-US" dirty="0"/>
              <a:t>Numbered list item</a:t>
            </a:r>
          </a:p>
          <a:p>
            <a:r>
              <a:rPr lang="en-US" dirty="0"/>
              <a:t>Last numbered list item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721DC-AA8B-C344-99BA-6905AB2A3F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8244" y="896888"/>
            <a:ext cx="8344277" cy="1455163"/>
          </a:xfrm>
        </p:spPr>
        <p:txBody>
          <a:bodyPr anchor="t">
            <a:normAutofit/>
          </a:bodyPr>
          <a:lstStyle>
            <a:lvl1pPr algn="l">
              <a:lnSpc>
                <a:spcPts val="4351"/>
              </a:lnSpc>
              <a:defRPr sz="4051" b="1" i="0">
                <a:solidFill>
                  <a:srgbClr val="AB4097"/>
                </a:solidFill>
                <a:latin typeface="Mark OT Black" panose="020B0A04020201010104" pitchFamily="34" charset="77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4F3512A-921C-8140-8352-1DB49731290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54497" y="5907088"/>
            <a:ext cx="1724297" cy="824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2720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771C38E-1628-1B46-AE21-8058CB6507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9215" y="2542904"/>
            <a:ext cx="5464844" cy="3098178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751"/>
              </a:spcAft>
              <a:buNone/>
              <a:defRPr sz="1800" b="0" i="0">
                <a:latin typeface="Mark Pro" panose="020B0504020201010104" pitchFamily="34" charset="77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342874" indent="0" algn="ctr">
              <a:buNone/>
              <a:defRPr sz="1500"/>
            </a:lvl2pPr>
            <a:lvl3pPr marL="685750" indent="0" algn="ctr">
              <a:buNone/>
              <a:defRPr sz="1351"/>
            </a:lvl3pPr>
            <a:lvl4pPr marL="1028624" indent="0" algn="ctr">
              <a:buNone/>
              <a:defRPr sz="1200"/>
            </a:lvl4pPr>
            <a:lvl5pPr marL="1371498" indent="0" algn="ctr">
              <a:buNone/>
              <a:defRPr sz="1200"/>
            </a:lvl5pPr>
            <a:lvl6pPr marL="1714372" indent="0" algn="ctr">
              <a:buNone/>
              <a:defRPr sz="1200"/>
            </a:lvl6pPr>
            <a:lvl7pPr marL="2057246" indent="0" algn="ctr">
              <a:buNone/>
              <a:defRPr sz="1200"/>
            </a:lvl7pPr>
            <a:lvl8pPr marL="2400120" indent="0" algn="ctr">
              <a:buNone/>
              <a:defRPr sz="1200"/>
            </a:lvl8pPr>
            <a:lvl9pPr marL="2742994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721DC-AA8B-C344-99BA-6905AB2A3F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9215" y="896888"/>
            <a:ext cx="5464844" cy="1455163"/>
          </a:xfrm>
        </p:spPr>
        <p:txBody>
          <a:bodyPr anchor="t">
            <a:noAutofit/>
          </a:bodyPr>
          <a:lstStyle>
            <a:lvl1pPr algn="l">
              <a:lnSpc>
                <a:spcPts val="3151"/>
              </a:lnSpc>
              <a:defRPr sz="2700" b="1" i="0">
                <a:solidFill>
                  <a:srgbClr val="AB4097"/>
                </a:solidFill>
                <a:latin typeface="Mark OT Black" panose="020B0A04020201010104" pitchFamily="34" charset="77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E2B879B-2952-7641-AA32-87CA3EE12C8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54497" y="5907088"/>
            <a:ext cx="1724297" cy="824664"/>
          </a:xfrm>
          <a:prstGeom prst="rect">
            <a:avLst/>
          </a:prstGeom>
        </p:spPr>
      </p:pic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506D33DA-A97F-9945-827F-E98BF77799E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" y="1"/>
            <a:ext cx="5204177" cy="6858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97934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ext Slide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771C38E-1628-1B46-AE21-8058CB6507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8246" y="2801454"/>
            <a:ext cx="9512175" cy="2839635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None/>
              <a:defRPr sz="1800" b="0" i="0">
                <a:solidFill>
                  <a:schemeClr val="bg1"/>
                </a:solidFill>
                <a:latin typeface="Mark Pro" panose="020B0504020201010104" pitchFamily="34" charset="77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342874" indent="0" algn="ctr">
              <a:buNone/>
              <a:defRPr sz="1500"/>
            </a:lvl2pPr>
            <a:lvl3pPr marL="685750" indent="0" algn="ctr">
              <a:buNone/>
              <a:defRPr sz="1351"/>
            </a:lvl3pPr>
            <a:lvl4pPr marL="1028624" indent="0" algn="ctr">
              <a:buNone/>
              <a:defRPr sz="1200"/>
            </a:lvl4pPr>
            <a:lvl5pPr marL="1371498" indent="0" algn="ctr">
              <a:buNone/>
              <a:defRPr sz="1200"/>
            </a:lvl5pPr>
            <a:lvl6pPr marL="1714372" indent="0" algn="ctr">
              <a:buNone/>
              <a:defRPr sz="1200"/>
            </a:lvl6pPr>
            <a:lvl7pPr marL="2057246" indent="0" algn="ctr">
              <a:buNone/>
              <a:defRPr sz="1200"/>
            </a:lvl7pPr>
            <a:lvl8pPr marL="2400120" indent="0" algn="ctr">
              <a:buNone/>
              <a:defRPr sz="1200"/>
            </a:lvl8pPr>
            <a:lvl9pPr marL="2742994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721DC-AA8B-C344-99BA-6905AB2A3F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8244" y="896888"/>
            <a:ext cx="8344277" cy="1455163"/>
          </a:xfrm>
        </p:spPr>
        <p:txBody>
          <a:bodyPr anchor="t">
            <a:normAutofit/>
          </a:bodyPr>
          <a:lstStyle>
            <a:lvl1pPr algn="l">
              <a:lnSpc>
                <a:spcPts val="4351"/>
              </a:lnSpc>
              <a:defRPr sz="4051" b="1" i="0">
                <a:solidFill>
                  <a:srgbClr val="AB4097"/>
                </a:solidFill>
                <a:latin typeface="Mark OT Black" panose="020B0A04020201010104" pitchFamily="34" charset="77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2D16D56-4E46-954D-ABC6-21D1B383FAE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54498" y="5959350"/>
            <a:ext cx="1724295" cy="824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0999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ext Slide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771C38E-1628-1B46-AE21-8058CB6507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8246" y="2801454"/>
            <a:ext cx="9512175" cy="2839635"/>
          </a:xfrm>
        </p:spPr>
        <p:txBody>
          <a:bodyPr>
            <a:noAutofit/>
          </a:bodyPr>
          <a:lstStyle>
            <a:lvl1pPr marL="342874" indent="-342874" algn="l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DA2680"/>
              </a:buClr>
              <a:buFont typeface="+mj-lt"/>
              <a:buAutoNum type="arabicPeriod"/>
              <a:defRPr sz="1800" b="0" i="0">
                <a:solidFill>
                  <a:schemeClr val="bg1"/>
                </a:solidFill>
                <a:latin typeface="Mark Pro" panose="020B0504020201010104" pitchFamily="34" charset="77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342874" indent="0" algn="ctr">
              <a:buNone/>
              <a:defRPr sz="1500"/>
            </a:lvl2pPr>
            <a:lvl3pPr marL="685750" indent="0" algn="ctr">
              <a:buNone/>
              <a:defRPr sz="1351"/>
            </a:lvl3pPr>
            <a:lvl4pPr marL="1028624" indent="0" algn="ctr">
              <a:buNone/>
              <a:defRPr sz="1200"/>
            </a:lvl4pPr>
            <a:lvl5pPr marL="1371498" indent="0" algn="ctr">
              <a:buNone/>
              <a:defRPr sz="1200"/>
            </a:lvl5pPr>
            <a:lvl6pPr marL="1714372" indent="0" algn="ctr">
              <a:buNone/>
              <a:defRPr sz="1200"/>
            </a:lvl6pPr>
            <a:lvl7pPr marL="2057246" indent="0" algn="ctr">
              <a:buNone/>
              <a:defRPr sz="1200"/>
            </a:lvl7pPr>
            <a:lvl8pPr marL="2400120" indent="0" algn="ctr">
              <a:buNone/>
              <a:defRPr sz="1200"/>
            </a:lvl8pPr>
            <a:lvl9pPr marL="2742994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  <a:p>
            <a:r>
              <a:rPr lang="en-US" dirty="0"/>
              <a:t>Numbered list item</a:t>
            </a:r>
          </a:p>
          <a:p>
            <a:r>
              <a:rPr lang="en-US" dirty="0"/>
              <a:t>Last numbered list item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721DC-AA8B-C344-99BA-6905AB2A3F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8244" y="896888"/>
            <a:ext cx="8344277" cy="1455163"/>
          </a:xfrm>
        </p:spPr>
        <p:txBody>
          <a:bodyPr anchor="t">
            <a:normAutofit/>
          </a:bodyPr>
          <a:lstStyle>
            <a:lvl1pPr algn="l">
              <a:lnSpc>
                <a:spcPts val="4351"/>
              </a:lnSpc>
              <a:defRPr sz="4051" b="1" i="0">
                <a:solidFill>
                  <a:srgbClr val="AB4097"/>
                </a:solidFill>
                <a:latin typeface="Mark OT Black" panose="020B0A04020201010104" pitchFamily="34" charset="77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045F052-3F14-F346-9883-5AC28475EF8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54498" y="5959350"/>
            <a:ext cx="1724295" cy="824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6269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+ Image Slide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771C38E-1628-1B46-AE21-8058CB6507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9215" y="2542904"/>
            <a:ext cx="5464844" cy="3098178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751"/>
              </a:spcAft>
              <a:buNone/>
              <a:defRPr sz="1800" b="0" i="0">
                <a:solidFill>
                  <a:schemeClr val="bg1"/>
                </a:solidFill>
                <a:latin typeface="Mark Pro" panose="020B0504020201010104" pitchFamily="34" charset="77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342874" indent="0" algn="ctr">
              <a:buNone/>
              <a:defRPr sz="1500"/>
            </a:lvl2pPr>
            <a:lvl3pPr marL="685750" indent="0" algn="ctr">
              <a:buNone/>
              <a:defRPr sz="1351"/>
            </a:lvl3pPr>
            <a:lvl4pPr marL="1028624" indent="0" algn="ctr">
              <a:buNone/>
              <a:defRPr sz="1200"/>
            </a:lvl4pPr>
            <a:lvl5pPr marL="1371498" indent="0" algn="ctr">
              <a:buNone/>
              <a:defRPr sz="1200"/>
            </a:lvl5pPr>
            <a:lvl6pPr marL="1714372" indent="0" algn="ctr">
              <a:buNone/>
              <a:defRPr sz="1200"/>
            </a:lvl6pPr>
            <a:lvl7pPr marL="2057246" indent="0" algn="ctr">
              <a:buNone/>
              <a:defRPr sz="1200"/>
            </a:lvl7pPr>
            <a:lvl8pPr marL="2400120" indent="0" algn="ctr">
              <a:buNone/>
              <a:defRPr sz="1200"/>
            </a:lvl8pPr>
            <a:lvl9pPr marL="2742994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721DC-AA8B-C344-99BA-6905AB2A3F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9215" y="896888"/>
            <a:ext cx="5464844" cy="1455163"/>
          </a:xfrm>
        </p:spPr>
        <p:txBody>
          <a:bodyPr anchor="t">
            <a:noAutofit/>
          </a:bodyPr>
          <a:lstStyle>
            <a:lvl1pPr algn="l">
              <a:lnSpc>
                <a:spcPts val="3151"/>
              </a:lnSpc>
              <a:defRPr sz="2700" b="1" i="0">
                <a:solidFill>
                  <a:srgbClr val="AB4097"/>
                </a:solidFill>
                <a:latin typeface="Mark OT Black" panose="020B0A04020201010104" pitchFamily="34" charset="77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506D33DA-A97F-9945-827F-E98BF77799E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01766" y="182045"/>
            <a:ext cx="4908999" cy="650814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55AD99F-DDA6-3042-8C03-25C63291A92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54498" y="5959350"/>
            <a:ext cx="1724295" cy="824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511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4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023847"/>
      </p:ext>
    </p:extLst>
  </p:cSld>
  <p:clrMapOvr>
    <a:masterClrMapping/>
  </p:clrMapOvr>
  <p:hf hdr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1">
    <p:bg>
      <p:bgPr>
        <a:solidFill>
          <a:srgbClr val="6901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>
            <a:extLst>
              <a:ext uri="{FF2B5EF4-FFF2-40B4-BE49-F238E27FC236}">
                <a16:creationId xmlns:a16="http://schemas.microsoft.com/office/drawing/2014/main" id="{D6880F3C-C9C8-B544-81DE-F2AFC71425D5}"/>
              </a:ext>
            </a:extLst>
          </p:cNvPr>
          <p:cNvSpPr/>
          <p:nvPr userDrawn="1"/>
        </p:nvSpPr>
        <p:spPr>
          <a:xfrm>
            <a:off x="6" y="0"/>
            <a:ext cx="11222399" cy="4382114"/>
          </a:xfrm>
          <a:custGeom>
            <a:avLst/>
            <a:gdLst>
              <a:gd name="connsiteX0" fmla="*/ 0 w 11222399"/>
              <a:gd name="connsiteY0" fmla="*/ 0 h 4382114"/>
              <a:gd name="connsiteX1" fmla="*/ 11060545 w 11222399"/>
              <a:gd name="connsiteY1" fmla="*/ 0 h 4382114"/>
              <a:gd name="connsiteX2" fmla="*/ 11071590 w 11222399"/>
              <a:gd name="connsiteY2" fmla="*/ 30178 h 4382114"/>
              <a:gd name="connsiteX3" fmla="*/ 11222399 w 11222399"/>
              <a:gd name="connsiteY3" fmla="*/ 1027683 h 4382114"/>
              <a:gd name="connsiteX4" fmla="*/ 7867968 w 11222399"/>
              <a:gd name="connsiteY4" fmla="*/ 4382114 h 4382114"/>
              <a:gd name="connsiteX5" fmla="*/ 0 w 11222399"/>
              <a:gd name="connsiteY5" fmla="*/ 4382114 h 4382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222399" h="4382114">
                <a:moveTo>
                  <a:pt x="0" y="0"/>
                </a:moveTo>
                <a:lnTo>
                  <a:pt x="11060545" y="0"/>
                </a:lnTo>
                <a:lnTo>
                  <a:pt x="11071590" y="30178"/>
                </a:lnTo>
                <a:cubicBezTo>
                  <a:pt x="11169600" y="345290"/>
                  <a:pt x="11222399" y="680320"/>
                  <a:pt x="11222399" y="1027683"/>
                </a:cubicBezTo>
                <a:cubicBezTo>
                  <a:pt x="11222399" y="2880284"/>
                  <a:pt x="9720569" y="4382114"/>
                  <a:pt x="7867968" y="4382114"/>
                </a:cubicBezTo>
                <a:lnTo>
                  <a:pt x="0" y="4382114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95F0B35-9120-3C41-A85D-871D7FEFB3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54497" y="5959350"/>
            <a:ext cx="1724297" cy="82466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54721DC-AA8B-C344-99BA-6905AB2A3F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967" y="1167635"/>
            <a:ext cx="7752615" cy="3200477"/>
          </a:xfrm>
        </p:spPr>
        <p:txBody>
          <a:bodyPr anchor="ctr">
            <a:noAutofit/>
          </a:bodyPr>
          <a:lstStyle>
            <a:lvl1pPr algn="l">
              <a:lnSpc>
                <a:spcPts val="5251"/>
              </a:lnSpc>
              <a:defRPr sz="4951" b="1" i="0">
                <a:solidFill>
                  <a:schemeClr val="bg1"/>
                </a:solidFill>
                <a:latin typeface="Mark OT Black" panose="020B0A04020201010104" pitchFamily="34" charset="77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2671132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vider Slide 1">
    <p:bg>
      <p:bgPr>
        <a:solidFill>
          <a:srgbClr val="AB40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95F0B35-9120-3C41-A85D-871D7FEFB3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54497" y="5959350"/>
            <a:ext cx="1724297" cy="824663"/>
          </a:xfrm>
          <a:prstGeom prst="rect">
            <a:avLst/>
          </a:prstGeom>
        </p:spPr>
      </p:pic>
      <p:sp>
        <p:nvSpPr>
          <p:cNvPr id="6" name="Freeform 5">
            <a:extLst>
              <a:ext uri="{FF2B5EF4-FFF2-40B4-BE49-F238E27FC236}">
                <a16:creationId xmlns:a16="http://schemas.microsoft.com/office/drawing/2014/main" id="{7AF9EF21-5447-B84E-9760-594B8EA7D37D}"/>
              </a:ext>
            </a:extLst>
          </p:cNvPr>
          <p:cNvSpPr/>
          <p:nvPr userDrawn="1"/>
        </p:nvSpPr>
        <p:spPr>
          <a:xfrm>
            <a:off x="6" y="0"/>
            <a:ext cx="11222399" cy="4382114"/>
          </a:xfrm>
          <a:custGeom>
            <a:avLst/>
            <a:gdLst>
              <a:gd name="connsiteX0" fmla="*/ 0 w 11222399"/>
              <a:gd name="connsiteY0" fmla="*/ 0 h 4382114"/>
              <a:gd name="connsiteX1" fmla="*/ 11060545 w 11222399"/>
              <a:gd name="connsiteY1" fmla="*/ 0 h 4382114"/>
              <a:gd name="connsiteX2" fmla="*/ 11071590 w 11222399"/>
              <a:gd name="connsiteY2" fmla="*/ 30178 h 4382114"/>
              <a:gd name="connsiteX3" fmla="*/ 11222399 w 11222399"/>
              <a:gd name="connsiteY3" fmla="*/ 1027683 h 4382114"/>
              <a:gd name="connsiteX4" fmla="*/ 7867968 w 11222399"/>
              <a:gd name="connsiteY4" fmla="*/ 4382114 h 4382114"/>
              <a:gd name="connsiteX5" fmla="*/ 0 w 11222399"/>
              <a:gd name="connsiteY5" fmla="*/ 4382114 h 4382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222399" h="4382114">
                <a:moveTo>
                  <a:pt x="0" y="0"/>
                </a:moveTo>
                <a:lnTo>
                  <a:pt x="11060545" y="0"/>
                </a:lnTo>
                <a:lnTo>
                  <a:pt x="11071590" y="30178"/>
                </a:lnTo>
                <a:cubicBezTo>
                  <a:pt x="11169600" y="345290"/>
                  <a:pt x="11222399" y="680320"/>
                  <a:pt x="11222399" y="1027683"/>
                </a:cubicBezTo>
                <a:cubicBezTo>
                  <a:pt x="11222399" y="2880284"/>
                  <a:pt x="9720569" y="4382114"/>
                  <a:pt x="7867968" y="4382114"/>
                </a:cubicBezTo>
                <a:lnTo>
                  <a:pt x="0" y="4382114"/>
                </a:lnTo>
                <a:close/>
              </a:path>
            </a:pathLst>
          </a:custGeom>
          <a:solidFill>
            <a:schemeClr val="tx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C457BA3-1BF1-6E48-93E0-80CF5A528D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967" y="1167635"/>
            <a:ext cx="7752615" cy="3200477"/>
          </a:xfrm>
        </p:spPr>
        <p:txBody>
          <a:bodyPr anchor="ctr">
            <a:noAutofit/>
          </a:bodyPr>
          <a:lstStyle>
            <a:lvl1pPr algn="l">
              <a:lnSpc>
                <a:spcPts val="5251"/>
              </a:lnSpc>
              <a:defRPr sz="4951" b="1" i="0">
                <a:solidFill>
                  <a:schemeClr val="bg1"/>
                </a:solidFill>
                <a:latin typeface="Mark OT Black" panose="020B0A04020201010104" pitchFamily="34" charset="77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958266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vider Slide 1">
    <p:bg>
      <p:bgPr>
        <a:solidFill>
          <a:srgbClr val="F7305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95F0B35-9120-3C41-A85D-871D7FEFB3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54497" y="5959350"/>
            <a:ext cx="1724297" cy="824663"/>
          </a:xfrm>
          <a:prstGeom prst="rect">
            <a:avLst/>
          </a:prstGeom>
        </p:spPr>
      </p:pic>
      <p:sp>
        <p:nvSpPr>
          <p:cNvPr id="6" name="Freeform 5">
            <a:extLst>
              <a:ext uri="{FF2B5EF4-FFF2-40B4-BE49-F238E27FC236}">
                <a16:creationId xmlns:a16="http://schemas.microsoft.com/office/drawing/2014/main" id="{E96E3939-4852-BA4B-B55A-38CE4C616C6C}"/>
              </a:ext>
            </a:extLst>
          </p:cNvPr>
          <p:cNvSpPr/>
          <p:nvPr userDrawn="1"/>
        </p:nvSpPr>
        <p:spPr>
          <a:xfrm>
            <a:off x="6" y="0"/>
            <a:ext cx="11222399" cy="4382114"/>
          </a:xfrm>
          <a:custGeom>
            <a:avLst/>
            <a:gdLst>
              <a:gd name="connsiteX0" fmla="*/ 0 w 11222399"/>
              <a:gd name="connsiteY0" fmla="*/ 0 h 4382114"/>
              <a:gd name="connsiteX1" fmla="*/ 11060545 w 11222399"/>
              <a:gd name="connsiteY1" fmla="*/ 0 h 4382114"/>
              <a:gd name="connsiteX2" fmla="*/ 11071590 w 11222399"/>
              <a:gd name="connsiteY2" fmla="*/ 30178 h 4382114"/>
              <a:gd name="connsiteX3" fmla="*/ 11222399 w 11222399"/>
              <a:gd name="connsiteY3" fmla="*/ 1027683 h 4382114"/>
              <a:gd name="connsiteX4" fmla="*/ 7867968 w 11222399"/>
              <a:gd name="connsiteY4" fmla="*/ 4382114 h 4382114"/>
              <a:gd name="connsiteX5" fmla="*/ 0 w 11222399"/>
              <a:gd name="connsiteY5" fmla="*/ 4382114 h 4382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222399" h="4382114">
                <a:moveTo>
                  <a:pt x="0" y="0"/>
                </a:moveTo>
                <a:lnTo>
                  <a:pt x="11060545" y="0"/>
                </a:lnTo>
                <a:lnTo>
                  <a:pt x="11071590" y="30178"/>
                </a:lnTo>
                <a:cubicBezTo>
                  <a:pt x="11169600" y="345290"/>
                  <a:pt x="11222399" y="680320"/>
                  <a:pt x="11222399" y="1027683"/>
                </a:cubicBezTo>
                <a:cubicBezTo>
                  <a:pt x="11222399" y="2880284"/>
                  <a:pt x="9720569" y="4382114"/>
                  <a:pt x="7867968" y="4382114"/>
                </a:cubicBezTo>
                <a:lnTo>
                  <a:pt x="0" y="4382114"/>
                </a:lnTo>
                <a:close/>
              </a:path>
            </a:pathLst>
          </a:custGeom>
          <a:solidFill>
            <a:schemeClr val="tx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88E2225-095D-9B47-9944-0B1A38D597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967" y="1167635"/>
            <a:ext cx="7752615" cy="3200477"/>
          </a:xfrm>
        </p:spPr>
        <p:txBody>
          <a:bodyPr anchor="ctr">
            <a:noAutofit/>
          </a:bodyPr>
          <a:lstStyle>
            <a:lvl1pPr algn="l">
              <a:lnSpc>
                <a:spcPts val="5251"/>
              </a:lnSpc>
              <a:defRPr sz="4951" b="1" i="0">
                <a:solidFill>
                  <a:schemeClr val="bg1"/>
                </a:solidFill>
                <a:latin typeface="Mark OT Black" panose="020B0A04020201010104" pitchFamily="34" charset="77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898037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vider Slide 1">
    <p:bg>
      <p:bgPr>
        <a:solidFill>
          <a:srgbClr val="DA26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95F0B35-9120-3C41-A85D-871D7FEFB3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54497" y="5959350"/>
            <a:ext cx="1724297" cy="824663"/>
          </a:xfrm>
          <a:prstGeom prst="rect">
            <a:avLst/>
          </a:prstGeom>
        </p:spPr>
      </p:pic>
      <p:sp>
        <p:nvSpPr>
          <p:cNvPr id="6" name="Freeform 5">
            <a:extLst>
              <a:ext uri="{FF2B5EF4-FFF2-40B4-BE49-F238E27FC236}">
                <a16:creationId xmlns:a16="http://schemas.microsoft.com/office/drawing/2014/main" id="{E3575D68-8C12-974B-83BC-4F8CCA048D1C}"/>
              </a:ext>
            </a:extLst>
          </p:cNvPr>
          <p:cNvSpPr/>
          <p:nvPr userDrawn="1"/>
        </p:nvSpPr>
        <p:spPr>
          <a:xfrm>
            <a:off x="6" y="0"/>
            <a:ext cx="11222399" cy="4382114"/>
          </a:xfrm>
          <a:custGeom>
            <a:avLst/>
            <a:gdLst>
              <a:gd name="connsiteX0" fmla="*/ 0 w 11222399"/>
              <a:gd name="connsiteY0" fmla="*/ 0 h 4382114"/>
              <a:gd name="connsiteX1" fmla="*/ 11060545 w 11222399"/>
              <a:gd name="connsiteY1" fmla="*/ 0 h 4382114"/>
              <a:gd name="connsiteX2" fmla="*/ 11071590 w 11222399"/>
              <a:gd name="connsiteY2" fmla="*/ 30178 h 4382114"/>
              <a:gd name="connsiteX3" fmla="*/ 11222399 w 11222399"/>
              <a:gd name="connsiteY3" fmla="*/ 1027683 h 4382114"/>
              <a:gd name="connsiteX4" fmla="*/ 7867968 w 11222399"/>
              <a:gd name="connsiteY4" fmla="*/ 4382114 h 4382114"/>
              <a:gd name="connsiteX5" fmla="*/ 0 w 11222399"/>
              <a:gd name="connsiteY5" fmla="*/ 4382114 h 4382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222399" h="4382114">
                <a:moveTo>
                  <a:pt x="0" y="0"/>
                </a:moveTo>
                <a:lnTo>
                  <a:pt x="11060545" y="0"/>
                </a:lnTo>
                <a:lnTo>
                  <a:pt x="11071590" y="30178"/>
                </a:lnTo>
                <a:cubicBezTo>
                  <a:pt x="11169600" y="345290"/>
                  <a:pt x="11222399" y="680320"/>
                  <a:pt x="11222399" y="1027683"/>
                </a:cubicBezTo>
                <a:cubicBezTo>
                  <a:pt x="11222399" y="2880284"/>
                  <a:pt x="9720569" y="4382114"/>
                  <a:pt x="7867968" y="4382114"/>
                </a:cubicBezTo>
                <a:lnTo>
                  <a:pt x="0" y="4382114"/>
                </a:lnTo>
                <a:close/>
              </a:path>
            </a:pathLst>
          </a:custGeom>
          <a:solidFill>
            <a:schemeClr val="tx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B101EE3-04C7-F944-B6AC-349875F77B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967" y="1167635"/>
            <a:ext cx="7752615" cy="3200477"/>
          </a:xfrm>
        </p:spPr>
        <p:txBody>
          <a:bodyPr anchor="ctr">
            <a:noAutofit/>
          </a:bodyPr>
          <a:lstStyle>
            <a:lvl1pPr algn="l">
              <a:lnSpc>
                <a:spcPts val="5251"/>
              </a:lnSpc>
              <a:defRPr sz="4951" b="1" i="0">
                <a:solidFill>
                  <a:schemeClr val="bg1"/>
                </a:solidFill>
                <a:latin typeface="Mark OT Black" panose="020B0A04020201010104" pitchFamily="34" charset="77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292017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4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5E6A2932-CDD2-0F45-A260-0D18C6EEAF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966" y="1301862"/>
            <a:ext cx="8838135" cy="3200477"/>
          </a:xfrm>
        </p:spPr>
        <p:txBody>
          <a:bodyPr anchor="ctr">
            <a:noAutofit/>
          </a:bodyPr>
          <a:lstStyle>
            <a:lvl1pPr algn="l">
              <a:lnSpc>
                <a:spcPts val="5251"/>
              </a:lnSpc>
              <a:defRPr sz="4951" b="1" i="0">
                <a:solidFill>
                  <a:srgbClr val="AB4097"/>
                </a:solidFill>
                <a:latin typeface="Mark OT Black" panose="020B0A04020201010104" pitchFamily="34" charset="77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1EE3A8C-F79A-2749-A264-A664E543BF1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54498" y="5959350"/>
            <a:ext cx="1724295" cy="824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530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678289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013967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788367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660037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3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432711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31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002113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175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hf hdr="0" ftr="0" dt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50F3BB-34D6-0044-9B70-EC8167CA1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17806"/>
            <a:ext cx="938156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19F0C2-3A12-F94B-B065-AE607D147C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278306"/>
            <a:ext cx="9381565" cy="3624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978544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</p:sldLayoutIdLst>
  <p:hf hdr="0" ftr="0" dt="0"/>
  <p:txStyles>
    <p:titleStyle>
      <a:lvl1pPr algn="l" defTabSz="685750" rtl="0" eaLnBrk="1" latinLnBrk="0" hangingPunct="1">
        <a:lnSpc>
          <a:spcPct val="90000"/>
        </a:lnSpc>
        <a:spcBef>
          <a:spcPct val="0"/>
        </a:spcBef>
        <a:buNone/>
        <a:defRPr sz="3000" b="1" i="0" kern="1200">
          <a:solidFill>
            <a:srgbClr val="AB4097"/>
          </a:solidFill>
          <a:latin typeface="Mark Pro" panose="020B0504020201010104" pitchFamily="34" charset="77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171438" indent="-171438" algn="l" defTabSz="685750" rtl="0" eaLnBrk="1" latinLnBrk="0" hangingPunct="1">
        <a:lnSpc>
          <a:spcPct val="100000"/>
        </a:lnSpc>
        <a:spcBef>
          <a:spcPts val="751"/>
        </a:spcBef>
        <a:spcAft>
          <a:spcPts val="900"/>
        </a:spcAft>
        <a:buClr>
          <a:srgbClr val="DA2680"/>
        </a:buClr>
        <a:buFont typeface="Arial" panose="020B0604020202020204" pitchFamily="34" charset="0"/>
        <a:buChar char="•"/>
        <a:defRPr sz="2100" b="0" i="0" kern="1200">
          <a:solidFill>
            <a:schemeClr val="tx1">
              <a:lumMod val="75000"/>
              <a:lumOff val="25000"/>
            </a:schemeClr>
          </a:solidFill>
          <a:latin typeface="Mark Pro" panose="020B0504020201010104" pitchFamily="34" charset="77"/>
          <a:ea typeface="Verdana" panose="020B0604030504040204" pitchFamily="34" charset="0"/>
          <a:cs typeface="Verdana" panose="020B0604030504040204" pitchFamily="34" charset="0"/>
        </a:defRPr>
      </a:lvl1pPr>
      <a:lvl2pPr marL="514311" indent="-171438" algn="l" defTabSz="685750" rtl="0" eaLnBrk="1" latinLnBrk="0" hangingPunct="1">
        <a:lnSpc>
          <a:spcPct val="100000"/>
        </a:lnSpc>
        <a:spcBef>
          <a:spcPts val="375"/>
        </a:spcBef>
        <a:spcAft>
          <a:spcPts val="900"/>
        </a:spcAft>
        <a:buClr>
          <a:srgbClr val="DA2680"/>
        </a:buClr>
        <a:buFont typeface="Arial" panose="020B0604020202020204" pitchFamily="34" charset="0"/>
        <a:buChar char="•"/>
        <a:defRPr sz="1800" b="0" i="0" kern="1200">
          <a:solidFill>
            <a:schemeClr val="tx1">
              <a:lumMod val="75000"/>
              <a:lumOff val="25000"/>
            </a:schemeClr>
          </a:solidFill>
          <a:latin typeface="Mark Pro" panose="020B0504020201010104" pitchFamily="34" charset="77"/>
          <a:ea typeface="Verdana" panose="020B0604030504040204" pitchFamily="34" charset="0"/>
          <a:cs typeface="Verdana" panose="020B0604030504040204" pitchFamily="34" charset="0"/>
        </a:defRPr>
      </a:lvl2pPr>
      <a:lvl3pPr marL="857185" indent="-171438" algn="l" defTabSz="685750" rtl="0" eaLnBrk="1" latinLnBrk="0" hangingPunct="1">
        <a:lnSpc>
          <a:spcPct val="90000"/>
        </a:lnSpc>
        <a:spcBef>
          <a:spcPts val="375"/>
        </a:spcBef>
        <a:spcAft>
          <a:spcPts val="451"/>
        </a:spcAft>
        <a:buClr>
          <a:srgbClr val="14BDEF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061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2935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809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228683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571558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914431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74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50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24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498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372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246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120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2994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mailto:hegewisch@iwpr.org" TargetMode="External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pprenticeship.gov/data-and-statistics/apprentices-by-state-dashboard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cwit.org/wp-content/uploads/2025/08/ilepi-pmcr-impact-of-pre-apprenticeship-programs-in-illinois-final.pdf" TargetMode="External"/><Relationship Id="rId13" Type="http://schemas.openxmlformats.org/officeDocument/2006/relationships/hyperlink" Target="https://url.avanan.click/v2/r01/___https:/dwd.wisconsin.gov/apprenticeship/pdf/BAS-2024YearInReview.pdf?v=2___.YXAzOml3cHI6YTpvOmY5NWM3MmI4ODFhOTUwYWFlNDlmNGY3NjQ4NTJmNmFiOjc6YWQ5Zjo0YmNjNzI4NDcxMGEyODVlMTYyYzE2YjQ4Njg1M2M3YTg1MjBkY2IyNzdkZDIzYTI4NWE1Yzc3ZjFhMDg5YzBiOmg6VDpO" TargetMode="External"/><Relationship Id="rId3" Type="http://schemas.openxmlformats.org/officeDocument/2006/relationships/hyperlink" Target="https://www.apprenticeship.gov/data-and-statistics/apprentices-by-state-dashboard" TargetMode="External"/><Relationship Id="rId7" Type="http://schemas.openxmlformats.org/officeDocument/2006/relationships/hyperlink" Target="https://iwpr.org/as-apprenticeships-expand-breaking-down-occupational-segregation-is-key-to" TargetMode="External"/><Relationship Id="rId12" Type="http://schemas.openxmlformats.org/officeDocument/2006/relationships/hyperlink" Target="https://lep.illinois.edu/wp-content/uploads/2025/05/PMCR-Registered-Apprenticeship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Relationship Id="rId6" Type="http://schemas.openxmlformats.org/officeDocument/2006/relationships/hyperlink" Target="https://iwpr.org/women-need-better-access-to-high-paying-apprenticeships/" TargetMode="External"/><Relationship Id="rId11" Type="http://schemas.openxmlformats.org/officeDocument/2006/relationships/hyperlink" Target="https://www.oregon.gov/odot/Business/OCR/Documents/2024-Eval-Highway-Construction-Workforce-Dev-Prog.pdf" TargetMode="External"/><Relationship Id="rId5" Type="http://schemas.openxmlformats.org/officeDocument/2006/relationships/hyperlink" Target="https://iwpr.org/numbers-matter-women-working-in-construction-3/" TargetMode="External"/><Relationship Id="rId10" Type="http://schemas.openxmlformats.org/officeDocument/2006/relationships/hyperlink" Target="https://www.oregon.gov/odot/Business/OCR/Documents/Factsheet-2024-Recruit-Retention-Apprentices-Construction-Trades.pdf" TargetMode="External"/><Relationship Id="rId4" Type="http://schemas.openxmlformats.org/officeDocument/2006/relationships/hyperlink" Target="https://iceres.org/" TargetMode="External"/><Relationship Id="rId9" Type="http://schemas.openxmlformats.org/officeDocument/2006/relationships/hyperlink" Target="https://dol.ny.gov/system/files/documents/2025/02/nysdol-february-apprenticeship-update-final-2-25-25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C9E41E2-65E9-3E4E-9F73-FE1C51977E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97951" y="1565832"/>
            <a:ext cx="3540868" cy="3097192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000" dirty="0">
                <a:latin typeface="Aptos" panose="020B0004020202020204" pitchFamily="34" charset="0"/>
              </a:rPr>
              <a:t>Women apprentices state-by-state</a:t>
            </a:r>
            <a:br>
              <a:rPr lang="en-US" sz="4000" dirty="0">
                <a:latin typeface="Montserrat" panose="00000500000000000000" pitchFamily="2" charset="0"/>
              </a:rPr>
            </a:br>
            <a:endParaRPr lang="en-US" sz="4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A266A583-239E-E244-A25D-F406F14449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97950" y="4498849"/>
            <a:ext cx="3570029" cy="1399912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1600" dirty="0">
                <a:latin typeface="Aptos" panose="020B0004020202020204" pitchFamily="34" charset="0"/>
                <a:ea typeface="+mn-ea"/>
                <a:cs typeface="+mn-cs"/>
              </a:rPr>
              <a:t>Ariane Hegewisch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1600" dirty="0">
                <a:latin typeface="Aptos" panose="020B0004020202020204" pitchFamily="34" charset="0"/>
                <a:ea typeface="+mn-ea"/>
                <a:cs typeface="+mn-c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hegewisch@iwpr.org</a:t>
            </a:r>
            <a:endParaRPr lang="en-US" sz="1600" dirty="0">
              <a:latin typeface="Aptos" panose="020B0004020202020204" pitchFamily="34" charset="0"/>
              <a:ea typeface="+mn-ea"/>
              <a:cs typeface="+mn-cs"/>
            </a:endParaRP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1600" dirty="0">
                <a:latin typeface="Aptos" panose="020B0004020202020204" pitchFamily="34" charset="0"/>
                <a:ea typeface="+mn-ea"/>
                <a:cs typeface="+mn-cs"/>
              </a:rPr>
              <a:t>National Taskforce on Tradeswomen’s Issues Convening 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1600" dirty="0">
                <a:latin typeface="Aptos" panose="020B0004020202020204" pitchFamily="34" charset="0"/>
              </a:rPr>
              <a:t>Chicago, </a:t>
            </a:r>
            <a:r>
              <a:rPr lang="en-US" sz="1600" dirty="0">
                <a:latin typeface="Aptos" panose="020B0004020202020204" pitchFamily="34" charset="0"/>
                <a:ea typeface="+mn-ea"/>
                <a:cs typeface="+mn-cs"/>
              </a:rPr>
              <a:t>September 21, 2025</a:t>
            </a: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E49CC64F-7275-4E33-961B-0C5CDC439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524003" y="0"/>
            <a:ext cx="5391039" cy="6858000"/>
          </a:xfrm>
          <a:custGeom>
            <a:avLst/>
            <a:gdLst>
              <a:gd name="connsiteX0" fmla="*/ 7188051 w 7188051"/>
              <a:gd name="connsiteY0" fmla="*/ 6858000 h 6858000"/>
              <a:gd name="connsiteX1" fmla="*/ 108694 w 7188051"/>
              <a:gd name="connsiteY1" fmla="*/ 6858000 h 6858000"/>
              <a:gd name="connsiteX2" fmla="*/ 79127 w 7188051"/>
              <a:gd name="connsiteY2" fmla="*/ 6681235 h 6858000"/>
              <a:gd name="connsiteX3" fmla="*/ 0 w 7188051"/>
              <a:gd name="connsiteY3" fmla="*/ 5565888 h 6858000"/>
              <a:gd name="connsiteX4" fmla="*/ 2190696 w 7188051"/>
              <a:gd name="connsiteY4" fmla="*/ 145339 h 6858000"/>
              <a:gd name="connsiteX5" fmla="*/ 2339431 w 7188051"/>
              <a:gd name="connsiteY5" fmla="*/ 0 h 6858000"/>
              <a:gd name="connsiteX6" fmla="*/ 7188051 w 7188051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88051" h="6858000">
                <a:moveTo>
                  <a:pt x="7188051" y="6858000"/>
                </a:moveTo>
                <a:lnTo>
                  <a:pt x="108694" y="6858000"/>
                </a:lnTo>
                <a:lnTo>
                  <a:pt x="79127" y="6681235"/>
                </a:lnTo>
                <a:cubicBezTo>
                  <a:pt x="26981" y="6316967"/>
                  <a:pt x="0" y="5944579"/>
                  <a:pt x="0" y="5565888"/>
                </a:cubicBezTo>
                <a:cubicBezTo>
                  <a:pt x="0" y="3459953"/>
                  <a:pt x="834428" y="1548908"/>
                  <a:pt x="2190696" y="145339"/>
                </a:cubicBezTo>
                <a:lnTo>
                  <a:pt x="2339431" y="0"/>
                </a:lnTo>
                <a:lnTo>
                  <a:pt x="7188051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457178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C8F60C5-F8AC-6601-4827-9E6D61F565E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398"/>
          <a:stretch/>
        </p:blipFill>
        <p:spPr>
          <a:xfrm>
            <a:off x="1524020" y="11"/>
            <a:ext cx="5271352" cy="6857991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8311168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765F593-FF4A-A94E-BCFD-93585B459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30907" y="578747"/>
            <a:ext cx="7551644" cy="11498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800" dirty="0">
                <a:latin typeface="Aptos" panose="020B0004020202020204" pitchFamily="34" charset="0"/>
              </a:rPr>
              <a:t>In response to the Trump Administration’s NPRM on “</a:t>
            </a:r>
            <a:r>
              <a:rPr lang="en-US" sz="2800" dirty="0">
                <a:solidFill>
                  <a:schemeClr val="bg2"/>
                </a:solidFill>
                <a:latin typeface="Aptos" panose="020B0004020202020204" pitchFamily="34" charset="0"/>
              </a:rPr>
              <a:t>Prohibiting Illegal Discrimination in Registered Apprenticeship Programs</a:t>
            </a:r>
            <a:r>
              <a:rPr lang="en-US" sz="2800" dirty="0">
                <a:latin typeface="Aptos" panose="020B0004020202020204" pitchFamily="34" charset="0"/>
              </a:rPr>
              <a:t>” show that:</a:t>
            </a:r>
            <a:br>
              <a:rPr lang="en-US" sz="2800" dirty="0">
                <a:solidFill>
                  <a:srgbClr val="DA2680"/>
                </a:solidFill>
              </a:rPr>
            </a:br>
            <a:endParaRPr lang="en-US" sz="2800" dirty="0">
              <a:solidFill>
                <a:srgbClr val="DA268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892EE6-EF8E-4269-B110-9408B5DC20C9}"/>
              </a:ext>
            </a:extLst>
          </p:cNvPr>
          <p:cNvSpPr txBox="1"/>
          <p:nvPr/>
        </p:nvSpPr>
        <p:spPr>
          <a:xfrm>
            <a:off x="2330907" y="1549369"/>
            <a:ext cx="755164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57178"/>
            <a:br>
              <a:rPr lang="en-US" sz="2400" b="1" dirty="0">
                <a:solidFill>
                  <a:srgbClr val="2C2C2C"/>
                </a:solidFill>
                <a:latin typeface="Aptos" panose="020B0004020202020204" pitchFamily="34" charset="0"/>
              </a:rPr>
            </a:br>
            <a:endParaRPr lang="en-US" sz="2400" b="1" dirty="0">
              <a:solidFill>
                <a:srgbClr val="2C2C2C"/>
              </a:solidFill>
              <a:latin typeface="Aptos" panose="020B0004020202020204" pitchFamily="34" charset="0"/>
            </a:endParaRPr>
          </a:p>
          <a:p>
            <a:pPr marL="342882" indent="-342882" defTabSz="457178"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2C2C2C"/>
              </a:solidFill>
              <a:latin typeface="Aptos" panose="020B0004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882" indent="-342882" defTabSz="457178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2C2C2C"/>
                </a:solidFill>
                <a:latin typeface="Aptos" panose="020B0004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Big increase in the number of women construction apprentices since the start of the American Apprenticeship Initiative in 2016 and the 2017 update of 29/30 regulations.</a:t>
            </a:r>
          </a:p>
          <a:p>
            <a:pPr marL="342882" indent="-342882" defTabSz="457178"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2C2C2C"/>
              </a:solidFill>
              <a:latin typeface="Aptos" panose="020B0004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882" indent="-342882" defTabSz="457178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2C2C2C"/>
                </a:solidFill>
                <a:latin typeface="Aptos" panose="020B0004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Women are still severely underrepresented.</a:t>
            </a:r>
          </a:p>
          <a:p>
            <a:pPr marL="342882" indent="-342882" defTabSz="457178"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2C2C2C"/>
              </a:solidFill>
              <a:latin typeface="Aptos" panose="020B0004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882" indent="-342882" defTabSz="457178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2C2C2C"/>
                </a:solidFill>
                <a:latin typeface="Aptos" panose="020B0004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Progress is much higher in some states than others.</a:t>
            </a:r>
          </a:p>
          <a:p>
            <a:pPr defTabSz="457178"/>
            <a:endParaRPr lang="en-US" sz="2400" dirty="0">
              <a:solidFill>
                <a:srgbClr val="2C2C2C"/>
              </a:solidFill>
              <a:latin typeface="Aptos" panose="020B0004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292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765F593-FF4A-A94E-BCFD-93585B459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2683" y="384028"/>
            <a:ext cx="7261940" cy="76429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>
                <a:latin typeface="Aptos" panose="020B0004020202020204" pitchFamily="34" charset="0"/>
              </a:rPr>
              <a:t>Glas half full</a:t>
            </a:r>
            <a:endParaRPr lang="en-US" sz="3200" dirty="0">
              <a:solidFill>
                <a:srgbClr val="DA2680"/>
              </a:solidFill>
              <a:latin typeface="Aptos" panose="020B00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45F821-49AC-BE47-8854-5A1120CD8167}"/>
              </a:ext>
            </a:extLst>
          </p:cNvPr>
          <p:cNvSpPr txBox="1"/>
          <p:nvPr/>
        </p:nvSpPr>
        <p:spPr>
          <a:xfrm>
            <a:off x="2062683" y="1148319"/>
            <a:ext cx="7401357" cy="464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882" indent="-342882" defTabSz="685766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2C2C2C">
                    <a:hueOff val="0"/>
                    <a:satOff val="0"/>
                    <a:lumOff val="0"/>
                    <a:alphaOff val="0"/>
                  </a:srgbClr>
                </a:solidFill>
                <a:latin typeface="Aptos" panose="020B0004020202020204" pitchFamily="34" charset="0"/>
              </a:rPr>
              <a:t>From 2015 and 2024, the number of women construction apprentices (in the 37 states in RAPIDS) </a:t>
            </a:r>
            <a:r>
              <a:rPr lang="en-US" sz="2000" b="1" dirty="0">
                <a:solidFill>
                  <a:srgbClr val="AB4097"/>
                </a:solidFill>
                <a:latin typeface="Aptos" panose="020B0004020202020204" pitchFamily="34" charset="0"/>
              </a:rPr>
              <a:t>almost tripled from 3,789  to 10,834.</a:t>
            </a:r>
          </a:p>
          <a:p>
            <a:pPr marL="800060" lvl="1" indent="-342882" defTabSz="685766"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2C2C2C"/>
                </a:solidFill>
                <a:latin typeface="Aptos" panose="020B0004020202020204" pitchFamily="34" charset="0"/>
              </a:rPr>
              <a:t>Four states have </a:t>
            </a:r>
            <a:r>
              <a:rPr lang="en-US" b="1" dirty="0">
                <a:solidFill>
                  <a:srgbClr val="AB4097"/>
                </a:solidFill>
                <a:latin typeface="Aptos" panose="020B0004020202020204" pitchFamily="34" charset="0"/>
              </a:rPr>
              <a:t>more than 1,000 </a:t>
            </a:r>
            <a:r>
              <a:rPr lang="en-US" dirty="0">
                <a:solidFill>
                  <a:srgbClr val="2C2C2C"/>
                </a:solidFill>
                <a:latin typeface="Aptos" panose="020B0004020202020204" pitchFamily="34" charset="0"/>
              </a:rPr>
              <a:t>women construction apprentices - California*, New York*, Texas, and Washington*. </a:t>
            </a:r>
            <a:br>
              <a:rPr lang="en-US" dirty="0">
                <a:solidFill>
                  <a:srgbClr val="2C2C2C"/>
                </a:solidFill>
                <a:latin typeface="Aptos" panose="020B0004020202020204" pitchFamily="34" charset="0"/>
              </a:rPr>
            </a:br>
            <a:endParaRPr lang="en-US" sz="2000" b="1" dirty="0">
              <a:solidFill>
                <a:srgbClr val="AB4097"/>
              </a:solidFill>
              <a:latin typeface="Aptos" panose="020B0004020202020204" pitchFamily="34" charset="0"/>
            </a:endParaRPr>
          </a:p>
          <a:p>
            <a:pPr marL="342882" indent="-342882" defTabSz="685766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2C2C2C"/>
                </a:solidFill>
                <a:latin typeface="Aptos" panose="020B0004020202020204" pitchFamily="34" charset="0"/>
              </a:rPr>
              <a:t>Very </a:t>
            </a:r>
            <a:r>
              <a:rPr lang="en-US" sz="2000" b="1" dirty="0">
                <a:solidFill>
                  <a:srgbClr val="AB4097"/>
                </a:solidFill>
                <a:latin typeface="Aptos" panose="020B0004020202020204" pitchFamily="34" charset="0"/>
              </a:rPr>
              <a:t>diverse</a:t>
            </a:r>
            <a:r>
              <a:rPr lang="en-US" sz="2000" dirty="0">
                <a:solidFill>
                  <a:srgbClr val="2C2C2C"/>
                </a:solidFill>
                <a:latin typeface="Aptos" panose="020B0004020202020204" pitchFamily="34" charset="0"/>
              </a:rPr>
              <a:t> women workforce (52% White; 25.3% Latinas; 12.6% Black women; 3.7% Native; 1.4% Asian; 0.9% Hawaiian &amp; Pacific Islanders)</a:t>
            </a:r>
          </a:p>
          <a:p>
            <a:pPr defTabSz="685766"/>
            <a:endParaRPr lang="en-US" sz="2000" dirty="0">
              <a:solidFill>
                <a:srgbClr val="2C2C2C"/>
              </a:solidFill>
              <a:latin typeface="Aptos" panose="020B0004020202020204" pitchFamily="34" charset="0"/>
            </a:endParaRPr>
          </a:p>
          <a:p>
            <a:pPr marL="342882" indent="-342882" defTabSz="685766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2C2C2C"/>
                </a:solidFill>
                <a:latin typeface="Aptos" panose="020B0004020202020204" pitchFamily="34" charset="0"/>
              </a:rPr>
              <a:t>From 2015 to 2024, women’s share of apprenticeships increased</a:t>
            </a:r>
            <a:r>
              <a:rPr lang="en-US" sz="2000" dirty="0">
                <a:solidFill>
                  <a:srgbClr val="AB4097"/>
                </a:solidFill>
                <a:latin typeface="Aptos" panose="020B0004020202020204" pitchFamily="34" charset="0"/>
              </a:rPr>
              <a:t> </a:t>
            </a:r>
            <a:r>
              <a:rPr lang="en-US" sz="2000" b="1" dirty="0">
                <a:solidFill>
                  <a:srgbClr val="AB4097"/>
                </a:solidFill>
                <a:latin typeface="Aptos" panose="020B0004020202020204" pitchFamily="34" charset="0"/>
              </a:rPr>
              <a:t>from 3.0% to 5.5% </a:t>
            </a:r>
            <a:r>
              <a:rPr lang="en-US" sz="2000" dirty="0">
                <a:solidFill>
                  <a:srgbClr val="2C2C2C"/>
                </a:solidFill>
                <a:latin typeface="Aptos" panose="020B0004020202020204" pitchFamily="34" charset="0"/>
              </a:rPr>
              <a:t>.</a:t>
            </a:r>
          </a:p>
          <a:p>
            <a:pPr marL="800060" lvl="1" indent="-342882" defTabSz="685766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rgbClr val="2C2C2C"/>
                </a:solidFill>
                <a:latin typeface="Aptos" panose="020B0004020202020204" pitchFamily="34" charset="0"/>
              </a:rPr>
              <a:t>Five states have </a:t>
            </a:r>
            <a:r>
              <a:rPr lang="en-US" sz="2000" b="1" dirty="0">
                <a:solidFill>
                  <a:srgbClr val="AB4097"/>
                </a:solidFill>
                <a:latin typeface="Aptos" panose="020B0004020202020204" pitchFamily="34" charset="0"/>
              </a:rPr>
              <a:t>at least 9% </a:t>
            </a:r>
            <a:r>
              <a:rPr lang="en-US" sz="2000" dirty="0">
                <a:solidFill>
                  <a:srgbClr val="2C2C2C"/>
                </a:solidFill>
                <a:latin typeface="Aptos" panose="020B0004020202020204" pitchFamily="34" charset="0"/>
              </a:rPr>
              <a:t>women- </a:t>
            </a:r>
            <a:br>
              <a:rPr lang="en-US" sz="2000" dirty="0">
                <a:solidFill>
                  <a:srgbClr val="2C2C2C"/>
                </a:solidFill>
                <a:latin typeface="Aptos" panose="020B0004020202020204" pitchFamily="34" charset="0"/>
              </a:rPr>
            </a:br>
            <a:r>
              <a:rPr lang="en-US" sz="2000" dirty="0">
                <a:solidFill>
                  <a:srgbClr val="2C2C2C"/>
                </a:solidFill>
                <a:latin typeface="Aptos" panose="020B0004020202020204" pitchFamily="34" charset="0"/>
              </a:rPr>
              <a:t>Maine (10%, but few in numbers), Arizona (10%), Oregon* (9.5%), Massachusetts* (9.2%) and New York* (9.0%).</a:t>
            </a:r>
            <a:endParaRPr lang="en-US" sz="1400" b="1" dirty="0">
              <a:solidFill>
                <a:srgbClr val="2C2C2C"/>
              </a:solidFill>
              <a:latin typeface="Aptos" panose="020B00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C7E0BB-F019-366A-94C4-CA4FB493E49C}"/>
              </a:ext>
            </a:extLst>
          </p:cNvPr>
          <p:cNvSpPr txBox="1"/>
          <p:nvPr/>
        </p:nvSpPr>
        <p:spPr>
          <a:xfrm>
            <a:off x="346180" y="5902217"/>
            <a:ext cx="1002962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tx2">
                    <a:lumMod val="50000"/>
                  </a:schemeClr>
                </a:solidFill>
                <a:latin typeface="Aptos" panose="020B0004020202020204" pitchFamily="34" charset="0"/>
              </a:rPr>
              <a:t>Note on data sources and comparability</a:t>
            </a:r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Aptos" panose="020B0004020202020204" pitchFamily="34" charset="0"/>
              </a:rPr>
              <a:t>: * Data for CA, MA, NY, OR, and WA are our analysis of data provided by the relevant state </a:t>
            </a:r>
          </a:p>
          <a:p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Aptos" panose="020B0004020202020204" pitchFamily="34" charset="0"/>
              </a:rPr>
              <a:t>apprenticeship offices because they are  either completely missing or under-reported in the DOL RAPIDS data base; however, that means that they may not be fully comparable, for example including trade apprentices working in other industries than construction. </a:t>
            </a:r>
            <a:br>
              <a:rPr lang="en-US" sz="1200" dirty="0">
                <a:solidFill>
                  <a:schemeClr val="tx2">
                    <a:lumMod val="50000"/>
                  </a:schemeClr>
                </a:solidFill>
                <a:latin typeface="Aptos" panose="020B0004020202020204" pitchFamily="34" charset="0"/>
              </a:rPr>
            </a:br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Aptos" panose="020B0004020202020204" pitchFamily="34" charset="0"/>
              </a:rPr>
              <a:t>Data for Massachusetts  only include joint and non-joint construction apprenticeships, not capturing other construction sponsors in the state. </a:t>
            </a:r>
          </a:p>
        </p:txBody>
      </p:sp>
    </p:spTree>
    <p:extLst>
      <p:ext uri="{BB962C8B-B14F-4D97-AF65-F5344CB8AC3E}">
        <p14:creationId xmlns:p14="http://schemas.microsoft.com/office/powerpoint/2010/main" val="3558955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D51258-23AB-42C4-6035-E7520739F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1DBD3E0-B45D-9671-1739-AAD0785983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2683" y="384028"/>
            <a:ext cx="7261940" cy="76429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>
                <a:latin typeface="Aptos" panose="020B0004020202020204" pitchFamily="34" charset="0"/>
              </a:rPr>
              <a:t>Glas quite empty </a:t>
            </a:r>
            <a:endParaRPr lang="en-US" sz="3200" dirty="0">
              <a:solidFill>
                <a:srgbClr val="DA2680"/>
              </a:solidFill>
              <a:latin typeface="Aptos" panose="020B00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2EC0D95-763D-CA4F-0C6E-3A6E7B6314ED}"/>
              </a:ext>
            </a:extLst>
          </p:cNvPr>
          <p:cNvSpPr txBox="1"/>
          <p:nvPr/>
        </p:nvSpPr>
        <p:spPr>
          <a:xfrm>
            <a:off x="2062683" y="1547153"/>
            <a:ext cx="7525548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882" indent="-342882" defTabSz="685766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2C2C2C">
                    <a:hueOff val="0"/>
                    <a:satOff val="0"/>
                    <a:lumOff val="0"/>
                    <a:alphaOff val="0"/>
                  </a:srgbClr>
                </a:solidFill>
                <a:latin typeface="Aptos" panose="020B0004020202020204" pitchFamily="34" charset="0"/>
              </a:rPr>
              <a:t>From 2015 and 2024, the share of women construction apprentices (in the 37 states in RAPIDS) </a:t>
            </a:r>
            <a:r>
              <a:rPr lang="en-US" sz="2000" b="1" dirty="0">
                <a:solidFill>
                  <a:srgbClr val="AB4097"/>
                </a:solidFill>
                <a:latin typeface="Aptos" panose="020B0004020202020204" pitchFamily="34" charset="0"/>
              </a:rPr>
              <a:t>only increased </a:t>
            </a:r>
            <a:r>
              <a:rPr lang="en-US" sz="2000" dirty="0">
                <a:solidFill>
                  <a:srgbClr val="AB4097"/>
                </a:solidFill>
                <a:latin typeface="Aptos" panose="020B0004020202020204" pitchFamily="34" charset="0"/>
              </a:rPr>
              <a:t>from </a:t>
            </a:r>
            <a:r>
              <a:rPr lang="en-US" sz="2000" dirty="0">
                <a:solidFill>
                  <a:srgbClr val="2C2C2C"/>
                </a:solidFill>
                <a:latin typeface="Aptos" panose="020B0004020202020204" pitchFamily="34" charset="0"/>
              </a:rPr>
              <a:t>3.0 to 5.5%.</a:t>
            </a:r>
          </a:p>
          <a:p>
            <a:pPr defTabSz="685766"/>
            <a:endParaRPr lang="en-US" sz="2000" dirty="0">
              <a:solidFill>
                <a:srgbClr val="AB4097"/>
              </a:solidFill>
              <a:latin typeface="Aptos" panose="020B0004020202020204" pitchFamily="34" charset="0"/>
            </a:endParaRPr>
          </a:p>
          <a:p>
            <a:pPr marL="342882" indent="-342882" defTabSz="685766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2C2C2C"/>
                </a:solidFill>
                <a:latin typeface="Aptos" panose="020B0004020202020204" pitchFamily="34" charset="0"/>
              </a:rPr>
              <a:t>In 7 states, women’s share is </a:t>
            </a:r>
            <a:r>
              <a:rPr lang="en-US" b="1" dirty="0">
                <a:solidFill>
                  <a:srgbClr val="AB4097"/>
                </a:solidFill>
                <a:latin typeface="Aptos" panose="020B0004020202020204" pitchFamily="34" charset="0"/>
              </a:rPr>
              <a:t>less than 3.5% </a:t>
            </a:r>
            <a:r>
              <a:rPr lang="en-US" dirty="0">
                <a:solidFill>
                  <a:srgbClr val="2C2C2C"/>
                </a:solidFill>
                <a:latin typeface="Aptos" panose="020B0004020202020204" pitchFamily="34" charset="0"/>
              </a:rPr>
              <a:t>- including California* (3.2%), Mississippi (3.2%), Nebraska (2.9%), Maryland (2.8%), Arkansas (2.7%),  Delaware (2.4%) and South Dakota (1.5%)</a:t>
            </a:r>
            <a:br>
              <a:rPr lang="en-US" dirty="0">
                <a:solidFill>
                  <a:srgbClr val="2C2C2C"/>
                </a:solidFill>
                <a:latin typeface="Aptos" panose="020B0004020202020204" pitchFamily="34" charset="0"/>
              </a:rPr>
            </a:br>
            <a:endParaRPr lang="en-US" dirty="0">
              <a:solidFill>
                <a:srgbClr val="2C2C2C"/>
              </a:solidFill>
              <a:latin typeface="Aptos" panose="020B0004020202020204" pitchFamily="34" charset="0"/>
            </a:endParaRPr>
          </a:p>
          <a:p>
            <a:pPr marL="342882" indent="-342882" defTabSz="685766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2C2C2C"/>
                </a:solidFill>
                <a:latin typeface="Aptos" panose="020B0004020202020204" pitchFamily="34" charset="0"/>
              </a:rPr>
              <a:t>DOL RAPIDS data are a great source (but need to double-check gender data) </a:t>
            </a:r>
            <a:r>
              <a:rPr lang="en-US" dirty="0">
                <a:solidFill>
                  <a:srgbClr val="2C2C2C"/>
                </a:solidFill>
                <a:latin typeface="Aptos" panose="020B0004020202020204" pitchFamily="34" charset="0"/>
                <a:hlinkClick r:id="rId3"/>
              </a:rPr>
              <a:t>https://www.apprenticeship.gov/data-and-statistics/apprentices-by-state-dashboard</a:t>
            </a:r>
            <a:r>
              <a:rPr lang="en-US" dirty="0">
                <a:solidFill>
                  <a:srgbClr val="2C2C2C"/>
                </a:solidFill>
                <a:latin typeface="Aptos" panose="020B0004020202020204" pitchFamily="34" charset="0"/>
              </a:rPr>
              <a:t> .</a:t>
            </a:r>
          </a:p>
          <a:p>
            <a:pPr marL="800060" lvl="1" indent="-342882" defTabSz="685766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2C2C2C"/>
                </a:solidFill>
                <a:latin typeface="Aptos" panose="020B0004020202020204" pitchFamily="34" charset="0"/>
              </a:rPr>
              <a:t>Build relationships with state apprenticeship offices and apprenticeship programs…</a:t>
            </a:r>
          </a:p>
          <a:p>
            <a:pPr marL="342882" indent="-342882" defTabSz="685766">
              <a:buFont typeface="Wingdings" panose="05000000000000000000" pitchFamily="2" charset="2"/>
              <a:buChar char="Ø"/>
            </a:pPr>
            <a:endParaRPr lang="en-US" dirty="0">
              <a:solidFill>
                <a:srgbClr val="2C2C2C"/>
              </a:solidFill>
              <a:latin typeface="Aptos" panose="020B0004020202020204" pitchFamily="34" charset="0"/>
            </a:endParaRPr>
          </a:p>
          <a:p>
            <a:pPr defTabSz="685766"/>
            <a:br>
              <a:rPr lang="en-US" dirty="0">
                <a:solidFill>
                  <a:srgbClr val="2C2C2C"/>
                </a:solidFill>
                <a:latin typeface="Aptos" panose="020B0004020202020204" pitchFamily="34" charset="0"/>
              </a:rPr>
            </a:br>
            <a:endParaRPr lang="en-US" sz="2000" dirty="0">
              <a:solidFill>
                <a:srgbClr val="2C2C2C"/>
              </a:solidFill>
              <a:latin typeface="Aptos" panose="020B0004020202020204" pitchFamily="34" charset="0"/>
            </a:endParaRPr>
          </a:p>
          <a:p>
            <a:pPr marL="100008" indent="-214303" defTabSz="685766">
              <a:buFont typeface="Courier New" panose="02070309020205020404" pitchFamily="49" charset="0"/>
              <a:buChar char="o"/>
            </a:pPr>
            <a:endParaRPr lang="en-US" sz="1400" b="1" dirty="0">
              <a:solidFill>
                <a:srgbClr val="2C2C2C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292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6754E59-63EF-F034-5642-49721A1A9F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3167485" y="-1935895"/>
            <a:ext cx="5228381" cy="1015076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0970008-28A5-D353-B7AE-E21DEDE8BDBD}"/>
              </a:ext>
            </a:extLst>
          </p:cNvPr>
          <p:cNvSpPr txBox="1"/>
          <p:nvPr/>
        </p:nvSpPr>
        <p:spPr>
          <a:xfrm>
            <a:off x="1796377" y="525296"/>
            <a:ext cx="8531159" cy="4001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 defTabSz="457178"/>
            <a:r>
              <a:rPr lang="en-US" sz="2000" dirty="0">
                <a:solidFill>
                  <a:srgbClr val="FEFFFF"/>
                </a:solidFill>
                <a:latin typeface="Aptos" panose="020B0004020202020204" pitchFamily="34" charset="0"/>
              </a:rPr>
              <a:t>Women’s share of construction apprenticeships, 2024*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9E42BA-E89D-98E8-4ACE-4270EA66CEC1}"/>
              </a:ext>
            </a:extLst>
          </p:cNvPr>
          <p:cNvSpPr txBox="1"/>
          <p:nvPr/>
        </p:nvSpPr>
        <p:spPr>
          <a:xfrm>
            <a:off x="706296" y="5932595"/>
            <a:ext cx="10150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178"/>
            <a:r>
              <a:rPr lang="en-US" sz="1200" b="1" dirty="0">
                <a:solidFill>
                  <a:schemeClr val="tx2">
                    <a:lumMod val="50000"/>
                  </a:schemeClr>
                </a:solidFill>
                <a:latin typeface="Aptos" panose="020B0004020202020204" pitchFamily="34" charset="0"/>
              </a:rPr>
              <a:t>Sources: </a:t>
            </a:r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Aptos" panose="020B0004020202020204" pitchFamily="34" charset="0"/>
              </a:rPr>
              <a:t>IWPR compilation from RAPIDS (2024 Q4= FY2025 Q1) and state sources (2024 </a:t>
            </a:r>
            <a:r>
              <a:rPr lang="en-US" sz="1200" dirty="0" err="1">
                <a:solidFill>
                  <a:schemeClr val="tx2">
                    <a:lumMod val="50000"/>
                  </a:schemeClr>
                </a:solidFill>
                <a:latin typeface="Aptos" panose="020B0004020202020204" pitchFamily="34" charset="0"/>
              </a:rPr>
              <a:t>ish</a:t>
            </a:r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Aptos" panose="020B0004020202020204" pitchFamily="34" charset="0"/>
              </a:rPr>
              <a:t>); % female is based only on apprentices with either male or female identification. RAPIDS data only for construction industry apprenticeships. * Data from  state apprenticeship office; MA data only joint &amp; non-joint construction sponsors; may also include trade apprentices (e.g. electricians) in industries other than construction.</a:t>
            </a:r>
          </a:p>
        </p:txBody>
      </p:sp>
    </p:spTree>
    <p:extLst>
      <p:ext uri="{BB962C8B-B14F-4D97-AF65-F5344CB8AC3E}">
        <p14:creationId xmlns:p14="http://schemas.microsoft.com/office/powerpoint/2010/main" val="627666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765F593-FF4A-A94E-BCFD-93585B459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6777" y="257564"/>
            <a:ext cx="7517846" cy="37381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1800" dirty="0"/>
              <a:t>Data sources and research on women apprentices</a:t>
            </a:r>
            <a:endParaRPr lang="en-US" sz="1800" dirty="0">
              <a:solidFill>
                <a:srgbClr val="DA268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45F821-49AC-BE47-8854-5A1120CD8167}"/>
              </a:ext>
            </a:extLst>
          </p:cNvPr>
          <p:cNvSpPr txBox="1"/>
          <p:nvPr/>
        </p:nvSpPr>
        <p:spPr>
          <a:xfrm>
            <a:off x="1806777" y="631383"/>
            <a:ext cx="7837387" cy="65248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457178">
              <a:buFont typeface="Arial" panose="020B0604020202020204" pitchFamily="34" charset="0"/>
              <a:buChar char="•"/>
            </a:pPr>
            <a:r>
              <a:rPr lang="en-US" sz="1300" b="1" dirty="0">
                <a:solidFill>
                  <a:srgbClr val="2C2C2C"/>
                </a:solidFill>
                <a:latin typeface="Calibri" panose="020F0502020204030204"/>
              </a:rPr>
              <a:t>The DOL  RAPIDS Database</a:t>
            </a:r>
            <a:r>
              <a:rPr lang="en-US" sz="1300" dirty="0">
                <a:solidFill>
                  <a:srgbClr val="2C2C2C"/>
                </a:solidFill>
                <a:latin typeface="Calibri" panose="020F0502020204030204"/>
              </a:rPr>
              <a:t>  Registered apprentices by state/ gender/ race/ethnicity/occupation/industry: includes reasonable data for about 40 states).  </a:t>
            </a:r>
            <a:r>
              <a:rPr lang="en-US" sz="1300" u="sng" dirty="0">
                <a:solidFill>
                  <a:srgbClr val="2C2C2C"/>
                </a:solidFill>
                <a:latin typeface="Calibri" panose="020F0502020204030204"/>
                <a:hlinkClick r:id="rId3"/>
              </a:rPr>
              <a:t>https://www.apprenticeship.gov/data-and-statistics/apprentices-by-state-dashboard</a:t>
            </a:r>
            <a:r>
              <a:rPr lang="en-US" sz="1300" dirty="0">
                <a:solidFill>
                  <a:srgbClr val="2C2C2C"/>
                </a:solidFill>
                <a:latin typeface="Calibri" panose="020F0502020204030204"/>
              </a:rPr>
              <a:t> </a:t>
            </a:r>
          </a:p>
          <a:p>
            <a:pPr marL="285737" indent="-285737" defTabSz="457178">
              <a:buFont typeface="Arial" panose="020B0604020202020204" pitchFamily="34" charset="0"/>
              <a:buChar char="•"/>
            </a:pPr>
            <a:r>
              <a:rPr lang="en-US" sz="1300" b="1" dirty="0">
                <a:solidFill>
                  <a:srgbClr val="2C2C2C"/>
                </a:solidFill>
                <a:latin typeface="Calibri" panose="020F0502020204030204"/>
              </a:rPr>
              <a:t>ICERES: The State of Registered Apprenticeship Training in the Construction Trades – 2024 (</a:t>
            </a:r>
            <a:r>
              <a:rPr lang="en-US" sz="1300" dirty="0">
                <a:solidFill>
                  <a:srgbClr val="2C2C2C"/>
                </a:solidFill>
                <a:latin typeface="Calibri" panose="020F0502020204030204"/>
              </a:rPr>
              <a:t>Cihan </a:t>
            </a:r>
            <a:r>
              <a:rPr lang="en-US" sz="1300" dirty="0" err="1">
                <a:solidFill>
                  <a:srgbClr val="2C2C2C"/>
                </a:solidFill>
                <a:latin typeface="Calibri" panose="020F0502020204030204"/>
              </a:rPr>
              <a:t>Bilginsoy</a:t>
            </a:r>
            <a:r>
              <a:rPr lang="en-US" sz="1300" dirty="0">
                <a:solidFill>
                  <a:srgbClr val="2C2C2C"/>
                </a:solidFill>
                <a:latin typeface="Calibri" panose="020F0502020204030204"/>
              </a:rPr>
              <a:t> and Russell Ormiston) </a:t>
            </a:r>
            <a:r>
              <a:rPr lang="en-US" sz="1300" u="sng" dirty="0">
                <a:solidFill>
                  <a:srgbClr val="2C2C2C"/>
                </a:solidFill>
                <a:latin typeface="Calibri" panose="020F0502020204030204"/>
                <a:hlinkClick r:id="rId4"/>
              </a:rPr>
              <a:t>https://iceres.org/</a:t>
            </a:r>
            <a:r>
              <a:rPr lang="en-US" sz="1300" dirty="0">
                <a:solidFill>
                  <a:srgbClr val="2C2C2C"/>
                </a:solidFill>
                <a:latin typeface="Calibri" panose="020F0502020204030204"/>
              </a:rPr>
              <a:t> (not available on line)</a:t>
            </a:r>
          </a:p>
          <a:p>
            <a:pPr defTabSz="457178"/>
            <a:r>
              <a:rPr lang="en-US" sz="1300" b="1" dirty="0">
                <a:solidFill>
                  <a:schemeClr val="tx2">
                    <a:lumMod val="50000"/>
                  </a:schemeClr>
                </a:solidFill>
                <a:latin typeface="Calibri" panose="020F0502020204030204"/>
              </a:rPr>
              <a:t>Institute for Women’s Policy Research resources: </a:t>
            </a:r>
            <a:r>
              <a:rPr lang="en-US" sz="1300" dirty="0">
                <a:solidFill>
                  <a:schemeClr val="tx2">
                    <a:lumMod val="50000"/>
                  </a:schemeClr>
                </a:solidFill>
                <a:latin typeface="Calibri" panose="020F0502020204030204"/>
              </a:rPr>
              <a:t> </a:t>
            </a:r>
          </a:p>
          <a:p>
            <a:pPr marL="285750" indent="-285750" defTabSz="457178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rgbClr val="2C2C2C"/>
                </a:solidFill>
                <a:latin typeface="Calibri" panose="020F0502020204030204"/>
              </a:rPr>
              <a:t>IWPR Quick figure “Numbers Matter: Women Working in Construction” – with </a:t>
            </a:r>
            <a:r>
              <a:rPr lang="en-US" sz="1300" b="1" dirty="0">
                <a:solidFill>
                  <a:srgbClr val="2C2C2C"/>
                </a:solidFill>
                <a:latin typeface="Calibri" panose="020F0502020204030204"/>
              </a:rPr>
              <a:t>data for 2015 and 2024, including for construction apprentices</a:t>
            </a:r>
            <a:r>
              <a:rPr lang="en-US" sz="1300" dirty="0">
                <a:solidFill>
                  <a:srgbClr val="2C2C2C"/>
                </a:solidFill>
                <a:latin typeface="Calibri" panose="020F0502020204030204"/>
              </a:rPr>
              <a:t>. </a:t>
            </a:r>
            <a:r>
              <a:rPr lang="en-US" sz="1300" u="sng" dirty="0">
                <a:solidFill>
                  <a:srgbClr val="2C2C2C"/>
                </a:solidFill>
                <a:latin typeface="Calibri" panose="020F0502020204030204"/>
                <a:hlinkClick r:id="rId5"/>
              </a:rPr>
              <a:t>https://iwpr.org/numbers-matter-women-working-in-construction-3/</a:t>
            </a:r>
            <a:r>
              <a:rPr lang="en-US" sz="1300" dirty="0">
                <a:solidFill>
                  <a:srgbClr val="2C2C2C"/>
                </a:solidFill>
                <a:latin typeface="Calibri" panose="020F0502020204030204"/>
              </a:rPr>
              <a:t> </a:t>
            </a:r>
          </a:p>
          <a:p>
            <a:pPr marL="285750" indent="-285750" defTabSz="457178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rgbClr val="2C2C2C"/>
                </a:solidFill>
                <a:latin typeface="Calibri" panose="020F0502020204030204"/>
              </a:rPr>
              <a:t>IWPR Quick Figure: Chart  </a:t>
            </a:r>
            <a:r>
              <a:rPr lang="en-US" sz="1300" b="1" dirty="0">
                <a:solidFill>
                  <a:srgbClr val="2C2C2C"/>
                </a:solidFill>
                <a:latin typeface="Calibri" panose="020F0502020204030204"/>
              </a:rPr>
              <a:t>average hourly wages for women &amp; men who completed apprenticeships in FY 2024</a:t>
            </a:r>
            <a:r>
              <a:rPr lang="en-US" sz="1300" dirty="0">
                <a:solidFill>
                  <a:srgbClr val="2C2C2C"/>
                </a:solidFill>
                <a:latin typeface="Calibri" panose="020F0502020204030204"/>
              </a:rPr>
              <a:t>, by race/ethnicity – for all apprentices but including some construction data  </a:t>
            </a:r>
            <a:r>
              <a:rPr lang="en-US" sz="1300" u="sng" dirty="0">
                <a:solidFill>
                  <a:srgbClr val="2C2C2C"/>
                </a:solidFill>
                <a:latin typeface="Calibri" panose="020F0502020204030204"/>
                <a:hlinkClick r:id="rId6"/>
              </a:rPr>
              <a:t>Women Need Better Access to High-Paying Apprenticeships</a:t>
            </a:r>
            <a:r>
              <a:rPr lang="en-US" sz="1300" dirty="0">
                <a:solidFill>
                  <a:srgbClr val="2C2C2C"/>
                </a:solidFill>
                <a:latin typeface="Calibri" panose="020F0502020204030204"/>
              </a:rPr>
              <a:t> </a:t>
            </a:r>
          </a:p>
          <a:p>
            <a:pPr marL="285750" indent="-285750" defTabSz="457178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rgbClr val="2C2C2C"/>
                </a:solidFill>
                <a:latin typeface="Calibri" panose="020F0502020204030204"/>
              </a:rPr>
              <a:t>IWPR Report on women &amp; apprenticeship - includes a chapter on construction apprenticeships.  </a:t>
            </a:r>
            <a:r>
              <a:rPr lang="en-US" sz="1300" b="1" dirty="0">
                <a:solidFill>
                  <a:srgbClr val="2C2C2C"/>
                </a:solidFill>
                <a:latin typeface="Calibri" panose="020F0502020204030204"/>
              </a:rPr>
              <a:t>As Apprenticeships Expand, Breaking Down Occupational Segregation Is Key to Women’s Economic Success</a:t>
            </a:r>
            <a:r>
              <a:rPr lang="en-US" sz="1300" dirty="0">
                <a:solidFill>
                  <a:srgbClr val="2C2C2C"/>
                </a:solidFill>
                <a:latin typeface="Calibri" panose="020F0502020204030204"/>
              </a:rPr>
              <a:t> IWPR report #C522 , </a:t>
            </a:r>
            <a:r>
              <a:rPr lang="en-US" sz="1300" u="sng" dirty="0">
                <a:solidFill>
                  <a:srgbClr val="2C2C2C"/>
                </a:solidFill>
                <a:latin typeface="Calibri" panose="020F0502020204030204"/>
                <a:hlinkClick r:id="rId7"/>
              </a:rPr>
              <a:t>https://iwpr.org/as-apprenticeships-expand-breaking-down-occupational-segregation-is-key-to</a:t>
            </a:r>
            <a:r>
              <a:rPr lang="en-US" sz="1300" dirty="0">
                <a:solidFill>
                  <a:srgbClr val="2C2C2C"/>
                </a:solidFill>
                <a:latin typeface="Calibri" panose="020F0502020204030204"/>
              </a:rPr>
              <a:t> </a:t>
            </a:r>
          </a:p>
          <a:p>
            <a:pPr defTabSz="457178"/>
            <a:r>
              <a:rPr lang="en-US" sz="1300" b="1" dirty="0">
                <a:solidFill>
                  <a:schemeClr val="tx2">
                    <a:lumMod val="50000"/>
                  </a:schemeClr>
                </a:solidFill>
                <a:latin typeface="Calibri" panose="020F0502020204030204"/>
              </a:rPr>
              <a:t>Individual states</a:t>
            </a:r>
            <a:r>
              <a:rPr lang="en-US" sz="1300" dirty="0">
                <a:solidFill>
                  <a:srgbClr val="2C2C2C"/>
                </a:solidFill>
                <a:latin typeface="Calibri" panose="020F0502020204030204"/>
              </a:rPr>
              <a:t>:</a:t>
            </a:r>
          </a:p>
          <a:p>
            <a:pPr marL="285750" indent="-285750" defTabSz="457178">
              <a:buFont typeface="Arial" panose="020B0604020202020204" pitchFamily="34" charset="0"/>
              <a:buChar char="•"/>
            </a:pPr>
            <a:r>
              <a:rPr lang="en-US" sz="1300" b="1" dirty="0">
                <a:solidFill>
                  <a:srgbClr val="2C2C2C"/>
                </a:solidFill>
                <a:latin typeface="Calibri" panose="020F0502020204030204"/>
              </a:rPr>
              <a:t>Illinois:</a:t>
            </a:r>
            <a:r>
              <a:rPr lang="en-US" sz="1300" dirty="0">
                <a:solidFill>
                  <a:srgbClr val="2C2C2C"/>
                </a:solidFill>
                <a:latin typeface="Calibri" panose="020F0502020204030204"/>
              </a:rPr>
              <a:t> </a:t>
            </a:r>
            <a:r>
              <a:rPr lang="en-US" sz="1300" i="1" dirty="0">
                <a:solidFill>
                  <a:srgbClr val="2C2C2C"/>
                </a:solidFill>
                <a:latin typeface="Calibri" panose="020F0502020204030204"/>
              </a:rPr>
              <a:t>The Impact of Pre-Apprenticeship Programs in Illinois</a:t>
            </a:r>
            <a:r>
              <a:rPr lang="en-US" sz="1300" dirty="0">
                <a:solidFill>
                  <a:srgbClr val="2C2C2C"/>
                </a:solidFill>
                <a:latin typeface="Calibri" panose="020F0502020204030204"/>
              </a:rPr>
              <a:t>, Illinois Economic Policy Institute; 2025 </a:t>
            </a:r>
            <a:r>
              <a:rPr lang="en-US" sz="1300" u="sng" dirty="0">
                <a:solidFill>
                  <a:srgbClr val="2C2C2C"/>
                </a:solidFill>
                <a:latin typeface="Calibri" panose="020F0502020204030204"/>
                <a:hlinkClick r:id="rId8"/>
              </a:rPr>
              <a:t>https://cwit.org/wp-content/uploads/2025/08/ilepi-pmcr-impact-of-pre-apprenticeship-programs-in-illinois-final.pdf</a:t>
            </a:r>
            <a:r>
              <a:rPr lang="en-US" sz="1300" dirty="0">
                <a:solidFill>
                  <a:srgbClr val="2C2C2C"/>
                </a:solidFill>
                <a:latin typeface="Calibri" panose="020F0502020204030204"/>
              </a:rPr>
              <a:t> </a:t>
            </a:r>
          </a:p>
          <a:p>
            <a:pPr marL="285750" indent="-285750" defTabSz="457178">
              <a:buFont typeface="Arial" panose="020B0604020202020204" pitchFamily="34" charset="0"/>
              <a:buChar char="•"/>
            </a:pPr>
            <a:r>
              <a:rPr lang="en-US" sz="1300" b="1" dirty="0">
                <a:solidFill>
                  <a:srgbClr val="2C2C2C"/>
                </a:solidFill>
                <a:latin typeface="Calibri" panose="020F0502020204030204"/>
              </a:rPr>
              <a:t>New York</a:t>
            </a:r>
            <a:r>
              <a:rPr lang="en-US" sz="1300" dirty="0">
                <a:solidFill>
                  <a:srgbClr val="2C2C2C"/>
                </a:solidFill>
                <a:latin typeface="Calibri" panose="020F0502020204030204"/>
              </a:rPr>
              <a:t>: NYSDOL Apprenticeship Update (Feb 2025) </a:t>
            </a:r>
            <a:r>
              <a:rPr lang="en-US" sz="1300" u="sng" dirty="0">
                <a:solidFill>
                  <a:srgbClr val="2C2C2C"/>
                </a:solidFill>
                <a:latin typeface="Calibri" panose="020F0502020204030204"/>
                <a:hlinkClick r:id="rId9"/>
              </a:rPr>
              <a:t>NYSDOL Apprenticeship Update (February 2025)</a:t>
            </a:r>
            <a:endParaRPr lang="en-US" sz="1300" dirty="0">
              <a:solidFill>
                <a:srgbClr val="2C2C2C"/>
              </a:solidFill>
              <a:latin typeface="Calibri" panose="020F0502020204030204"/>
            </a:endParaRPr>
          </a:p>
          <a:p>
            <a:pPr marL="285750" indent="-285750" defTabSz="457178">
              <a:buFont typeface="Arial" panose="020B0604020202020204" pitchFamily="34" charset="0"/>
              <a:buChar char="•"/>
            </a:pPr>
            <a:r>
              <a:rPr lang="en-US" sz="1300" b="1" dirty="0">
                <a:solidFill>
                  <a:srgbClr val="2C2C2C"/>
                </a:solidFill>
                <a:latin typeface="Calibri" panose="020F0502020204030204"/>
              </a:rPr>
              <a:t>Oregon: “</a:t>
            </a:r>
            <a:r>
              <a:rPr lang="en-US" sz="1300" dirty="0">
                <a:solidFill>
                  <a:srgbClr val="2C2C2C"/>
                </a:solidFill>
                <a:latin typeface="Calibri" panose="020F0502020204030204"/>
              </a:rPr>
              <a:t>Recruitment and Retention of Apprentices in the Construction Trades” Lindsey Wilkinson &amp; Maura Kelly (data from 2010/11 to 2022/23 ) </a:t>
            </a:r>
            <a:r>
              <a:rPr lang="en-US" sz="1300" u="sng" dirty="0">
                <a:solidFill>
                  <a:srgbClr val="2C2C2C"/>
                </a:solidFill>
                <a:latin typeface="Calibri" panose="020F0502020204030204"/>
                <a:hlinkClick r:id="rId10"/>
              </a:rPr>
              <a:t>Factsheet-2024-Recruit-Retention-Apprentices-Construction-Trades.pdf</a:t>
            </a:r>
            <a:r>
              <a:rPr lang="en-US" sz="1300" u="sng" dirty="0">
                <a:solidFill>
                  <a:srgbClr val="2C2C2C"/>
                </a:solidFill>
                <a:latin typeface="Calibri" panose="020F0502020204030204"/>
              </a:rPr>
              <a:t>;  and </a:t>
            </a:r>
            <a:r>
              <a:rPr lang="en-US" sz="1300" dirty="0">
                <a:solidFill>
                  <a:srgbClr val="2C2C2C"/>
                </a:solidFill>
                <a:latin typeface="Calibri" panose="020F0502020204030204"/>
              </a:rPr>
              <a:t>“Evaluation of the Highway Construction Workforce Development Program October 2024” Lindsey Wilkinson and Maura Kelly. </a:t>
            </a:r>
            <a:r>
              <a:rPr lang="en-US" sz="1300" u="sng" dirty="0">
                <a:solidFill>
                  <a:srgbClr val="2C2C2C"/>
                </a:solidFill>
                <a:latin typeface="Calibri" panose="020F0502020204030204"/>
                <a:hlinkClick r:id="rId11"/>
              </a:rPr>
              <a:t>2024-Eval-Highway-Construction-Workforce-Dev-Prog.pdf</a:t>
            </a:r>
            <a:endParaRPr lang="en-US" sz="1300" dirty="0">
              <a:solidFill>
                <a:srgbClr val="2C2C2C"/>
              </a:solidFill>
              <a:latin typeface="Calibri" panose="020F0502020204030204"/>
            </a:endParaRPr>
          </a:p>
          <a:p>
            <a:pPr marL="285750" indent="-285750" defTabSz="457178">
              <a:buFont typeface="Arial" panose="020B0604020202020204" pitchFamily="34" charset="0"/>
              <a:buChar char="•"/>
            </a:pPr>
            <a:r>
              <a:rPr lang="en-US" sz="1300" b="1" dirty="0">
                <a:solidFill>
                  <a:srgbClr val="2C2C2C"/>
                </a:solidFill>
                <a:latin typeface="Calibri" panose="020F0502020204030204"/>
              </a:rPr>
              <a:t>Wisconsin: “</a:t>
            </a:r>
            <a:r>
              <a:rPr lang="en-US" sz="1300" dirty="0">
                <a:solidFill>
                  <a:srgbClr val="2C2C2C"/>
                </a:solidFill>
                <a:latin typeface="Calibri" panose="020F0502020204030204"/>
              </a:rPr>
              <a:t>Registered Apprenticeship Programs in Wisconsin’s Construction Industry The Joint Labor-Management Advantage” ; Frank Manzo IV,  Jacob Hager, and Robert Bruno (May 2025; 2022 data, with a bit of data on gender)  </a:t>
            </a:r>
            <a:r>
              <a:rPr lang="en-US" sz="1300" u="sng" dirty="0">
                <a:solidFill>
                  <a:srgbClr val="2C2C2C"/>
                </a:solidFill>
                <a:latin typeface="Calibri" panose="020F0502020204030204"/>
                <a:hlinkClick r:id="rId12"/>
              </a:rPr>
              <a:t>https://lep.illinois.edu/wp-content/uploads/2025/05/PMCR-Registered-Apprenticeship.pdf</a:t>
            </a:r>
            <a:r>
              <a:rPr lang="en-US" sz="1300" dirty="0">
                <a:solidFill>
                  <a:srgbClr val="2C2C2C"/>
                </a:solidFill>
                <a:latin typeface="Calibri" panose="020F0502020204030204"/>
              </a:rPr>
              <a:t> </a:t>
            </a:r>
          </a:p>
          <a:p>
            <a:pPr marL="285750" indent="-285750" defTabSz="457178">
              <a:buFont typeface="Arial" panose="020B0604020202020204" pitchFamily="34" charset="0"/>
              <a:buChar char="•"/>
            </a:pPr>
            <a:r>
              <a:rPr lang="en-US" sz="1300" b="1" dirty="0">
                <a:solidFill>
                  <a:srgbClr val="2C2C2C"/>
                </a:solidFill>
                <a:latin typeface="Calibri" panose="020F0502020204030204"/>
              </a:rPr>
              <a:t>Wisconsin: </a:t>
            </a:r>
            <a:r>
              <a:rPr lang="en-US" sz="1300" u="sng" dirty="0">
                <a:solidFill>
                  <a:srgbClr val="2C2C2C"/>
                </a:solidFill>
                <a:latin typeface="Calibri" panose="020F0502020204030204"/>
                <a:hlinkClick r:id="rId13" tooltip="Protected by Avanan: https://dwd.wisconsin.gov/apprenticeship/pdf/BAS-2024YearInReview.pdf?v=2"/>
              </a:rPr>
              <a:t>Bureau of Apprenticeship Standards - Year in Review</a:t>
            </a:r>
            <a:r>
              <a:rPr lang="en-US" sz="1300" dirty="0">
                <a:solidFill>
                  <a:srgbClr val="2C2C2C"/>
                </a:solidFill>
                <a:latin typeface="Calibri" panose="020F0502020204030204"/>
              </a:rPr>
              <a:t>; (on p.10 is a little bit of data on gender- women’s share of new apprentices). </a:t>
            </a:r>
          </a:p>
          <a:p>
            <a:pPr defTabSz="457178"/>
            <a:endParaRPr lang="en-US" sz="1500" dirty="0">
              <a:solidFill>
                <a:srgbClr val="2C2C2C"/>
              </a:solidFill>
              <a:latin typeface="Mark Pro" panose="020B0504020201010104"/>
            </a:endParaRPr>
          </a:p>
        </p:txBody>
      </p:sp>
    </p:spTree>
    <p:extLst>
      <p:ext uri="{BB962C8B-B14F-4D97-AF65-F5344CB8AC3E}">
        <p14:creationId xmlns:p14="http://schemas.microsoft.com/office/powerpoint/2010/main" val="280451271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Custom 3">
      <a:dk1>
        <a:srgbClr val="2C2C2C"/>
      </a:dk1>
      <a:lt1>
        <a:srgbClr val="FEFFFF"/>
      </a:lt1>
      <a:dk2>
        <a:srgbClr val="69016E"/>
      </a:dk2>
      <a:lt2>
        <a:srgbClr val="AB4097"/>
      </a:lt2>
      <a:accent1>
        <a:srgbClr val="DA2680"/>
      </a:accent1>
      <a:accent2>
        <a:srgbClr val="F72680"/>
      </a:accent2>
      <a:accent3>
        <a:srgbClr val="F73055"/>
      </a:accent3>
      <a:accent4>
        <a:srgbClr val="E8D777"/>
      </a:accent4>
      <a:accent5>
        <a:srgbClr val="95C276"/>
      </a:accent5>
      <a:accent6>
        <a:srgbClr val="63B0D6"/>
      </a:accent6>
      <a:hlink>
        <a:srgbClr val="AB4097"/>
      </a:hlink>
      <a:folHlink>
        <a:srgbClr val="DA26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906</Words>
  <Application>Microsoft Office PowerPoint</Application>
  <PresentationFormat>Widescreen</PresentationFormat>
  <Paragraphs>49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8" baseType="lpstr">
      <vt:lpstr>Aptos</vt:lpstr>
      <vt:lpstr>Arial</vt:lpstr>
      <vt:lpstr>Calibri</vt:lpstr>
      <vt:lpstr>Calibri Light</vt:lpstr>
      <vt:lpstr>Courier New</vt:lpstr>
      <vt:lpstr>Mark OT Black</vt:lpstr>
      <vt:lpstr>Mark Pro</vt:lpstr>
      <vt:lpstr>Montserrat</vt:lpstr>
      <vt:lpstr>Verdana</vt:lpstr>
      <vt:lpstr>Wingdings</vt:lpstr>
      <vt:lpstr>1_Office Theme</vt:lpstr>
      <vt:lpstr>2_Office Theme</vt:lpstr>
      <vt:lpstr>Women apprentices state-by-state </vt:lpstr>
      <vt:lpstr>In response to the Trump Administration’s NPRM on “Prohibiting Illegal Discrimination in Registered Apprenticeship Programs” show that: </vt:lpstr>
      <vt:lpstr>Glas half full</vt:lpstr>
      <vt:lpstr>Glas quite empty </vt:lpstr>
      <vt:lpstr>PowerPoint Presentation</vt:lpstr>
      <vt:lpstr>Data sources and research on women apprentices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Ariane Hegewisch</dc:creator>
  <cp:lastModifiedBy>Ariane Hegewisch</cp:lastModifiedBy>
  <cp:revision>2</cp:revision>
  <dcterms:created xsi:type="dcterms:W3CDTF">2025-09-17T01:38:31Z</dcterms:created>
  <dcterms:modified xsi:type="dcterms:W3CDTF">2025-11-07T18:08:11Z</dcterms:modified>
</cp:coreProperties>
</file>